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16" r:id="rId3"/>
    <p:sldId id="331" r:id="rId4"/>
    <p:sldId id="358" r:id="rId5"/>
    <p:sldId id="357" r:id="rId6"/>
    <p:sldId id="356" r:id="rId7"/>
    <p:sldId id="332" r:id="rId8"/>
    <p:sldId id="333" r:id="rId9"/>
    <p:sldId id="334" r:id="rId10"/>
    <p:sldId id="335" r:id="rId11"/>
    <p:sldId id="338" r:id="rId12"/>
    <p:sldId id="337" r:id="rId13"/>
    <p:sldId id="339" r:id="rId14"/>
    <p:sldId id="340" r:id="rId15"/>
    <p:sldId id="348" r:id="rId16"/>
    <p:sldId id="349" r:id="rId17"/>
    <p:sldId id="344" r:id="rId18"/>
    <p:sldId id="345" r:id="rId19"/>
    <p:sldId id="346" r:id="rId20"/>
    <p:sldId id="347" r:id="rId21"/>
    <p:sldId id="350" r:id="rId22"/>
    <p:sldId id="351" r:id="rId23"/>
    <p:sldId id="352" r:id="rId24"/>
    <p:sldId id="353" r:id="rId25"/>
    <p:sldId id="354" r:id="rId26"/>
    <p:sldId id="355" r:id="rId27"/>
    <p:sldId id="325" r:id="rId28"/>
    <p:sldId id="324" r:id="rId29"/>
    <p:sldId id="326" r:id="rId30"/>
    <p:sldId id="327" r:id="rId31"/>
    <p:sldId id="310" r:id="rId32"/>
    <p:sldId id="318" r:id="rId33"/>
    <p:sldId id="329" r:id="rId34"/>
    <p:sldId id="317" r:id="rId35"/>
    <p:sldId id="330" r:id="rId36"/>
    <p:sldId id="311" r:id="rId37"/>
    <p:sldId id="312" r:id="rId38"/>
    <p:sldId id="313" r:id="rId39"/>
    <p:sldId id="314" r:id="rId40"/>
    <p:sldId id="315" r:id="rId41"/>
    <p:sldId id="328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0E9"/>
    <a:srgbClr val="D0B686"/>
    <a:srgbClr val="F4D1CE"/>
    <a:srgbClr val="EBCC13"/>
    <a:srgbClr val="D7E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20F9A4-3295-46B5-ABEA-F50C594D9EB0}" v="2214" dt="2024-06-22T15:36:56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6275" autoAdjust="0"/>
  </p:normalViewPr>
  <p:slideViewPr>
    <p:cSldViewPr snapToGrid="0">
      <p:cViewPr>
        <p:scale>
          <a:sx n="50" d="100"/>
          <a:sy n="50" d="100"/>
        </p:scale>
        <p:origin x="1685" y="-25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sar Pzzo" userId="727aafd2658302de" providerId="LiveId" clId="{FA20F9A4-3295-46B5-ABEA-F50C594D9EB0}"/>
    <pc:docChg chg="undo redo custSel addSld delSld modSld sldOrd">
      <pc:chgData name="Cesar Pzzo" userId="727aafd2658302de" providerId="LiveId" clId="{FA20F9A4-3295-46B5-ABEA-F50C594D9EB0}" dt="2024-06-22T15:36:56.090" v="9046" actId="14826"/>
      <pc:docMkLst>
        <pc:docMk/>
      </pc:docMkLst>
      <pc:sldChg chg="modSp mod">
        <pc:chgData name="Cesar Pzzo" userId="727aafd2658302de" providerId="LiveId" clId="{FA20F9A4-3295-46B5-ABEA-F50C594D9EB0}" dt="2024-06-17T17:49:06.575" v="3026" actId="20577"/>
        <pc:sldMkLst>
          <pc:docMk/>
          <pc:sldMk cId="2205842631" sldId="310"/>
        </pc:sldMkLst>
        <pc:spChg chg="mod">
          <ac:chgData name="Cesar Pzzo" userId="727aafd2658302de" providerId="LiveId" clId="{FA20F9A4-3295-46B5-ABEA-F50C594D9EB0}" dt="2024-06-17T17:48:26.983" v="2960" actId="1076"/>
          <ac:spMkLst>
            <pc:docMk/>
            <pc:sldMk cId="2205842631" sldId="310"/>
            <ac:spMk id="5" creationId="{DD9607A2-8D60-C4CB-1CC1-E1FEC5E3BCFA}"/>
          </ac:spMkLst>
        </pc:spChg>
        <pc:spChg chg="mod">
          <ac:chgData name="Cesar Pzzo" userId="727aafd2658302de" providerId="LiveId" clId="{FA20F9A4-3295-46B5-ABEA-F50C594D9EB0}" dt="2024-06-17T17:48:26.983" v="2960" actId="1076"/>
          <ac:spMkLst>
            <pc:docMk/>
            <pc:sldMk cId="2205842631" sldId="310"/>
            <ac:spMk id="7" creationId="{ADADC096-3C34-A4A4-E842-C30229BC6D46}"/>
          </ac:spMkLst>
        </pc:spChg>
        <pc:spChg chg="mod">
          <ac:chgData name="Cesar Pzzo" userId="727aafd2658302de" providerId="LiveId" clId="{FA20F9A4-3295-46B5-ABEA-F50C594D9EB0}" dt="2024-06-17T17:48:26.983" v="2960" actId="1076"/>
          <ac:spMkLst>
            <pc:docMk/>
            <pc:sldMk cId="2205842631" sldId="310"/>
            <ac:spMk id="17" creationId="{0442E0BF-168A-FBA9-E191-A91740B1DEB2}"/>
          </ac:spMkLst>
        </pc:spChg>
        <pc:spChg chg="mod">
          <ac:chgData name="Cesar Pzzo" userId="727aafd2658302de" providerId="LiveId" clId="{FA20F9A4-3295-46B5-ABEA-F50C594D9EB0}" dt="2024-06-17T17:49:01.800" v="3018" actId="1035"/>
          <ac:spMkLst>
            <pc:docMk/>
            <pc:sldMk cId="2205842631" sldId="310"/>
            <ac:spMk id="19" creationId="{615C57C5-9948-B53B-4A69-E79375991983}"/>
          </ac:spMkLst>
        </pc:spChg>
        <pc:spChg chg="mod">
          <ac:chgData name="Cesar Pzzo" userId="727aafd2658302de" providerId="LiveId" clId="{FA20F9A4-3295-46B5-ABEA-F50C594D9EB0}" dt="2024-06-17T17:49:06.575" v="3026" actId="20577"/>
          <ac:spMkLst>
            <pc:docMk/>
            <pc:sldMk cId="2205842631" sldId="310"/>
            <ac:spMk id="21" creationId="{2669ACE4-9E2C-EAF2-06D6-EB83CC52F8C1}"/>
          </ac:spMkLst>
        </pc:spChg>
        <pc:spChg chg="mod">
          <ac:chgData name="Cesar Pzzo" userId="727aafd2658302de" providerId="LiveId" clId="{FA20F9A4-3295-46B5-ABEA-F50C594D9EB0}" dt="2024-06-17T17:49:01.800" v="3018" actId="1035"/>
          <ac:spMkLst>
            <pc:docMk/>
            <pc:sldMk cId="2205842631" sldId="310"/>
            <ac:spMk id="23" creationId="{B574BBFC-A944-9687-B6D7-8EC8400A6E5B}"/>
          </ac:spMkLst>
        </pc:spChg>
        <pc:spChg chg="mod">
          <ac:chgData name="Cesar Pzzo" userId="727aafd2658302de" providerId="LiveId" clId="{FA20F9A4-3295-46B5-ABEA-F50C594D9EB0}" dt="2024-06-17T17:48:26.983" v="2960" actId="1076"/>
          <ac:spMkLst>
            <pc:docMk/>
            <pc:sldMk cId="2205842631" sldId="310"/>
            <ac:spMk id="26" creationId="{96411CDE-EEFC-C167-3E81-59161CA4CAC0}"/>
          </ac:spMkLst>
        </pc:spChg>
        <pc:spChg chg="mod">
          <ac:chgData name="Cesar Pzzo" userId="727aafd2658302de" providerId="LiveId" clId="{FA20F9A4-3295-46B5-ABEA-F50C594D9EB0}" dt="2024-06-17T17:48:26.983" v="2960" actId="1076"/>
          <ac:spMkLst>
            <pc:docMk/>
            <pc:sldMk cId="2205842631" sldId="310"/>
            <ac:spMk id="31" creationId="{7E22CBF5-6A90-E8A0-1852-63BFFDCB5565}"/>
          </ac:spMkLst>
        </pc:spChg>
        <pc:spChg chg="mod">
          <ac:chgData name="Cesar Pzzo" userId="727aafd2658302de" providerId="LiveId" clId="{FA20F9A4-3295-46B5-ABEA-F50C594D9EB0}" dt="2024-06-17T17:48:26.983" v="2960" actId="1076"/>
          <ac:spMkLst>
            <pc:docMk/>
            <pc:sldMk cId="2205842631" sldId="310"/>
            <ac:spMk id="35" creationId="{5EABDBBD-A57D-02A2-E497-1D6EB789EFEA}"/>
          </ac:spMkLst>
        </pc:spChg>
        <pc:spChg chg="mod">
          <ac:chgData name="Cesar Pzzo" userId="727aafd2658302de" providerId="LiveId" clId="{FA20F9A4-3295-46B5-ABEA-F50C594D9EB0}" dt="2024-06-17T17:48:26.983" v="2960" actId="1076"/>
          <ac:spMkLst>
            <pc:docMk/>
            <pc:sldMk cId="2205842631" sldId="310"/>
            <ac:spMk id="42" creationId="{E0DF4F04-149B-DB6B-53FE-14658A2CBE6E}"/>
          </ac:spMkLst>
        </pc:spChg>
        <pc:spChg chg="mod">
          <ac:chgData name="Cesar Pzzo" userId="727aafd2658302de" providerId="LiveId" clId="{FA20F9A4-3295-46B5-ABEA-F50C594D9EB0}" dt="2024-06-17T17:49:01.800" v="3018" actId="1035"/>
          <ac:spMkLst>
            <pc:docMk/>
            <pc:sldMk cId="2205842631" sldId="310"/>
            <ac:spMk id="46" creationId="{DEFC6F78-680E-8FD5-5834-B57093824046}"/>
          </ac:spMkLst>
        </pc:spChg>
        <pc:spChg chg="mod">
          <ac:chgData name="Cesar Pzzo" userId="727aafd2658302de" providerId="LiveId" clId="{FA20F9A4-3295-46B5-ABEA-F50C594D9EB0}" dt="2024-06-17T17:49:01.800" v="3018" actId="1035"/>
          <ac:spMkLst>
            <pc:docMk/>
            <pc:sldMk cId="2205842631" sldId="310"/>
            <ac:spMk id="50" creationId="{2A6E275C-B4EE-AA0C-D870-0C5F08F219E0}"/>
          </ac:spMkLst>
        </pc:spChg>
        <pc:spChg chg="mod">
          <ac:chgData name="Cesar Pzzo" userId="727aafd2658302de" providerId="LiveId" clId="{FA20F9A4-3295-46B5-ABEA-F50C594D9EB0}" dt="2024-06-17T17:49:01.800" v="3018" actId="1035"/>
          <ac:spMkLst>
            <pc:docMk/>
            <pc:sldMk cId="2205842631" sldId="310"/>
            <ac:spMk id="52" creationId="{DEA9E0BD-C484-0A2E-9E49-A0FE39C0A481}"/>
          </ac:spMkLst>
        </pc:spChg>
        <pc:spChg chg="mod">
          <ac:chgData name="Cesar Pzzo" userId="727aafd2658302de" providerId="LiveId" clId="{FA20F9A4-3295-46B5-ABEA-F50C594D9EB0}" dt="2024-06-17T17:49:01.800" v="3018" actId="1035"/>
          <ac:spMkLst>
            <pc:docMk/>
            <pc:sldMk cId="2205842631" sldId="310"/>
            <ac:spMk id="53" creationId="{42CC4BFA-6F43-C7EF-D39A-087DD8359E2E}"/>
          </ac:spMkLst>
        </pc:spChg>
        <pc:spChg chg="mod">
          <ac:chgData name="Cesar Pzzo" userId="727aafd2658302de" providerId="LiveId" clId="{FA20F9A4-3295-46B5-ABEA-F50C594D9EB0}" dt="2024-06-17T17:48:26.983" v="2960" actId="1076"/>
          <ac:spMkLst>
            <pc:docMk/>
            <pc:sldMk cId="2205842631" sldId="310"/>
            <ac:spMk id="1117" creationId="{59CE55E8-7EA0-CD44-61EA-92ED173FE444}"/>
          </ac:spMkLst>
        </pc:spChg>
        <pc:grpChg chg="mod">
          <ac:chgData name="Cesar Pzzo" userId="727aafd2658302de" providerId="LiveId" clId="{FA20F9A4-3295-46B5-ABEA-F50C594D9EB0}" dt="2024-06-17T17:49:01.800" v="3018" actId="1035"/>
          <ac:grpSpMkLst>
            <pc:docMk/>
            <pc:sldMk cId="2205842631" sldId="310"/>
            <ac:grpSpMk id="3" creationId="{BDB516D1-467E-8EA2-FF3C-02E0F5BCAF57}"/>
          </ac:grpSpMkLst>
        </pc:grpChg>
        <pc:grpChg chg="mod">
          <ac:chgData name="Cesar Pzzo" userId="727aafd2658302de" providerId="LiveId" clId="{FA20F9A4-3295-46B5-ABEA-F50C594D9EB0}" dt="2024-06-17T17:49:01.800" v="3018" actId="1035"/>
          <ac:grpSpMkLst>
            <pc:docMk/>
            <pc:sldMk cId="2205842631" sldId="310"/>
            <ac:grpSpMk id="24" creationId="{48EDC8AF-73B4-ABA1-85BB-A0DB4A491AF9}"/>
          </ac:grpSpMkLst>
        </pc:grpChg>
        <pc:grpChg chg="mod">
          <ac:chgData name="Cesar Pzzo" userId="727aafd2658302de" providerId="LiveId" clId="{FA20F9A4-3295-46B5-ABEA-F50C594D9EB0}" dt="2024-06-17T17:48:26.983" v="2960" actId="1076"/>
          <ac:grpSpMkLst>
            <pc:docMk/>
            <pc:sldMk cId="2205842631" sldId="310"/>
            <ac:grpSpMk id="1052" creationId="{91787519-6A11-EE9E-9990-C637672FE5C6}"/>
          </ac:grpSpMkLst>
        </pc:grpChg>
        <pc:grpChg chg="mod">
          <ac:chgData name="Cesar Pzzo" userId="727aafd2658302de" providerId="LiveId" clId="{FA20F9A4-3295-46B5-ABEA-F50C594D9EB0}" dt="2024-06-17T17:48:26.983" v="2960" actId="1076"/>
          <ac:grpSpMkLst>
            <pc:docMk/>
            <pc:sldMk cId="2205842631" sldId="310"/>
            <ac:grpSpMk id="1118" creationId="{1E40C4EE-BE7B-0CFB-BF8B-D978EA8792DB}"/>
          </ac:grpSpMkLst>
        </pc:grpChg>
        <pc:picChg chg="mod">
          <ac:chgData name="Cesar Pzzo" userId="727aafd2658302de" providerId="LiveId" clId="{FA20F9A4-3295-46B5-ABEA-F50C594D9EB0}" dt="2024-06-17T17:49:01.800" v="3018" actId="1035"/>
          <ac:picMkLst>
            <pc:docMk/>
            <pc:sldMk cId="2205842631" sldId="310"/>
            <ac:picMk id="8" creationId="{D34FF443-8AC9-197C-EE52-0EEC8AE10834}"/>
          </ac:picMkLst>
        </pc:picChg>
        <pc:picChg chg="mod">
          <ac:chgData name="Cesar Pzzo" userId="727aafd2658302de" providerId="LiveId" clId="{FA20F9A4-3295-46B5-ABEA-F50C594D9EB0}" dt="2024-06-17T17:48:26.983" v="2960" actId="1076"/>
          <ac:picMkLst>
            <pc:docMk/>
            <pc:sldMk cId="2205842631" sldId="310"/>
            <ac:picMk id="9" creationId="{E9963E90-F0FA-D846-2F5B-E5A4D4AC1F29}"/>
          </ac:picMkLst>
        </pc:picChg>
        <pc:picChg chg="mod">
          <ac:chgData name="Cesar Pzzo" userId="727aafd2658302de" providerId="LiveId" clId="{FA20F9A4-3295-46B5-ABEA-F50C594D9EB0}" dt="2024-06-17T17:49:01.800" v="3018" actId="1035"/>
          <ac:picMkLst>
            <pc:docMk/>
            <pc:sldMk cId="2205842631" sldId="310"/>
            <ac:picMk id="11" creationId="{0AD67B7A-6A08-9235-8B64-9B8B7E499D1C}"/>
          </ac:picMkLst>
        </pc:picChg>
        <pc:picChg chg="mod">
          <ac:chgData name="Cesar Pzzo" userId="727aafd2658302de" providerId="LiveId" clId="{FA20F9A4-3295-46B5-ABEA-F50C594D9EB0}" dt="2024-06-17T17:48:26.983" v="2960" actId="1076"/>
          <ac:picMkLst>
            <pc:docMk/>
            <pc:sldMk cId="2205842631" sldId="310"/>
            <ac:picMk id="18" creationId="{12CC32F5-E77D-22C8-8883-3836A4F89AE2}"/>
          </ac:picMkLst>
        </pc:picChg>
        <pc:picChg chg="mod">
          <ac:chgData name="Cesar Pzzo" userId="727aafd2658302de" providerId="LiveId" clId="{FA20F9A4-3295-46B5-ABEA-F50C594D9EB0}" dt="2024-06-17T17:48:26.983" v="2960" actId="1076"/>
          <ac:picMkLst>
            <pc:docMk/>
            <pc:sldMk cId="2205842631" sldId="310"/>
            <ac:picMk id="27" creationId="{F00611A3-6D40-F22C-6888-ACECAF63CC16}"/>
          </ac:picMkLst>
        </pc:picChg>
        <pc:picChg chg="mod">
          <ac:chgData name="Cesar Pzzo" userId="727aafd2658302de" providerId="LiveId" clId="{FA20F9A4-3295-46B5-ABEA-F50C594D9EB0}" dt="2024-06-17T17:48:26.983" v="2960" actId="1076"/>
          <ac:picMkLst>
            <pc:docMk/>
            <pc:sldMk cId="2205842631" sldId="310"/>
            <ac:picMk id="33" creationId="{19261984-39E8-37E2-B8C1-1DC506BA226C}"/>
          </ac:picMkLst>
        </pc:picChg>
        <pc:picChg chg="mod">
          <ac:chgData name="Cesar Pzzo" userId="727aafd2658302de" providerId="LiveId" clId="{FA20F9A4-3295-46B5-ABEA-F50C594D9EB0}" dt="2024-06-17T17:49:01.800" v="3018" actId="1035"/>
          <ac:picMkLst>
            <pc:docMk/>
            <pc:sldMk cId="2205842631" sldId="310"/>
            <ac:picMk id="43" creationId="{4343EE29-9E5C-C3F3-3767-13D021DAF57D}"/>
          </ac:picMkLst>
        </pc:picChg>
        <pc:picChg chg="mod">
          <ac:chgData name="Cesar Pzzo" userId="727aafd2658302de" providerId="LiveId" clId="{FA20F9A4-3295-46B5-ABEA-F50C594D9EB0}" dt="2024-06-17T17:48:26.983" v="2960" actId="1076"/>
          <ac:picMkLst>
            <pc:docMk/>
            <pc:sldMk cId="2205842631" sldId="310"/>
            <ac:picMk id="44" creationId="{9FF0DA5B-2F18-C3BD-E167-C33367F33A7F}"/>
          </ac:picMkLst>
        </pc:picChg>
        <pc:picChg chg="mod">
          <ac:chgData name="Cesar Pzzo" userId="727aafd2658302de" providerId="LiveId" clId="{FA20F9A4-3295-46B5-ABEA-F50C594D9EB0}" dt="2024-06-17T17:49:01.800" v="3018" actId="1035"/>
          <ac:picMkLst>
            <pc:docMk/>
            <pc:sldMk cId="2205842631" sldId="310"/>
            <ac:picMk id="47" creationId="{05338855-B5BC-6AAB-D92D-4E01E70390D1}"/>
          </ac:picMkLst>
        </pc:picChg>
        <pc:picChg chg="mod">
          <ac:chgData name="Cesar Pzzo" userId="727aafd2658302de" providerId="LiveId" clId="{FA20F9A4-3295-46B5-ABEA-F50C594D9EB0}" dt="2024-06-17T17:49:01.800" v="3018" actId="1035"/>
          <ac:picMkLst>
            <pc:docMk/>
            <pc:sldMk cId="2205842631" sldId="310"/>
            <ac:picMk id="48" creationId="{718C120B-5816-CE2A-B6D6-2432C4577486}"/>
          </ac:picMkLst>
        </pc:picChg>
        <pc:picChg chg="mod">
          <ac:chgData name="Cesar Pzzo" userId="727aafd2658302de" providerId="LiveId" clId="{FA20F9A4-3295-46B5-ABEA-F50C594D9EB0}" dt="2024-06-17T17:49:01.800" v="3018" actId="1035"/>
          <ac:picMkLst>
            <pc:docMk/>
            <pc:sldMk cId="2205842631" sldId="310"/>
            <ac:picMk id="49" creationId="{E9845D55-BD74-D4B8-ADA9-6721E826F5D8}"/>
          </ac:picMkLst>
        </pc:picChg>
        <pc:picChg chg="mod">
          <ac:chgData name="Cesar Pzzo" userId="727aafd2658302de" providerId="LiveId" clId="{FA20F9A4-3295-46B5-ABEA-F50C594D9EB0}" dt="2024-06-17T17:48:26.983" v="2960" actId="1076"/>
          <ac:picMkLst>
            <pc:docMk/>
            <pc:sldMk cId="2205842631" sldId="310"/>
            <ac:picMk id="1041" creationId="{6C477A02-3A6B-4515-075C-A4C98E2F410D}"/>
          </ac:picMkLst>
        </pc:picChg>
      </pc:sldChg>
      <pc:sldChg chg="modSp ord modTransition modNotesTx">
        <pc:chgData name="Cesar Pzzo" userId="727aafd2658302de" providerId="LiveId" clId="{FA20F9A4-3295-46B5-ABEA-F50C594D9EB0}" dt="2024-06-22T15:13:18.332" v="8820" actId="20577"/>
        <pc:sldMkLst>
          <pc:docMk/>
          <pc:sldMk cId="1359963308" sldId="316"/>
        </pc:sldMkLst>
        <pc:picChg chg="mod">
          <ac:chgData name="Cesar Pzzo" userId="727aafd2658302de" providerId="LiveId" clId="{FA20F9A4-3295-46B5-ABEA-F50C594D9EB0}" dt="2024-06-17T17:50:32.677" v="3028" actId="1076"/>
          <ac:picMkLst>
            <pc:docMk/>
            <pc:sldMk cId="1359963308" sldId="316"/>
            <ac:picMk id="6227" creationId="{13D0DAFF-4280-EE45-40AF-92D9836A4560}"/>
          </ac:picMkLst>
        </pc:picChg>
      </pc:sldChg>
      <pc:sldChg chg="addSp modSp mod modClrScheme chgLayout">
        <pc:chgData name="Cesar Pzzo" userId="727aafd2658302de" providerId="LiveId" clId="{FA20F9A4-3295-46B5-ABEA-F50C594D9EB0}" dt="2024-06-18T21:54:28.292" v="3592"/>
        <pc:sldMkLst>
          <pc:docMk/>
          <pc:sldMk cId="1807300245" sldId="317"/>
        </pc:sldMkLst>
        <pc:spChg chg="add mod">
          <ac:chgData name="Cesar Pzzo" userId="727aafd2658302de" providerId="LiveId" clId="{FA20F9A4-3295-46B5-ABEA-F50C594D9EB0}" dt="2024-06-18T21:54:28.292" v="3592"/>
          <ac:spMkLst>
            <pc:docMk/>
            <pc:sldMk cId="1807300245" sldId="317"/>
            <ac:spMk id="2" creationId="{C45C6842-1D62-A87E-D928-B655505D5D6B}"/>
          </ac:spMkLst>
        </pc:spChg>
        <pc:spChg chg="add mod">
          <ac:chgData name="Cesar Pzzo" userId="727aafd2658302de" providerId="LiveId" clId="{FA20F9A4-3295-46B5-ABEA-F50C594D9EB0}" dt="2024-06-18T21:53:59.943" v="3590" actId="20577"/>
          <ac:spMkLst>
            <pc:docMk/>
            <pc:sldMk cId="1807300245" sldId="317"/>
            <ac:spMk id="3" creationId="{C4DA47AB-0209-59C3-398D-4CBED8833A37}"/>
          </ac:spMkLst>
        </pc:spChg>
      </pc:sldChg>
      <pc:sldChg chg="addSp delSp modSp del mod modNotesTx">
        <pc:chgData name="Cesar Pzzo" userId="727aafd2658302de" providerId="LiveId" clId="{FA20F9A4-3295-46B5-ABEA-F50C594D9EB0}" dt="2024-06-22T02:31:39.981" v="4671" actId="47"/>
        <pc:sldMkLst>
          <pc:docMk/>
          <pc:sldMk cId="100489971" sldId="323"/>
        </pc:sldMkLst>
        <pc:spChg chg="add del mod">
          <ac:chgData name="Cesar Pzzo" userId="727aafd2658302de" providerId="LiveId" clId="{FA20F9A4-3295-46B5-ABEA-F50C594D9EB0}" dt="2024-06-17T17:09:07.165" v="2739" actId="1076"/>
          <ac:spMkLst>
            <pc:docMk/>
            <pc:sldMk cId="100489971" sldId="323"/>
            <ac:spMk id="2" creationId="{89634F1B-7F85-9C02-C657-D61CF1F7DD6B}"/>
          </ac:spMkLst>
        </pc:spChg>
        <pc:spChg chg="add del mod topLvl">
          <ac:chgData name="Cesar Pzzo" userId="727aafd2658302de" providerId="LiveId" clId="{FA20F9A4-3295-46B5-ABEA-F50C594D9EB0}" dt="2024-06-14T19:49:00.551" v="173" actId="478"/>
          <ac:spMkLst>
            <pc:docMk/>
            <pc:sldMk cId="100489971" sldId="323"/>
            <ac:spMk id="2" creationId="{F5E53DA9-1509-7470-7E30-ADD103C6096E}"/>
          </ac:spMkLst>
        </pc:spChg>
        <pc:spChg chg="add del mod">
          <ac:chgData name="Cesar Pzzo" userId="727aafd2658302de" providerId="LiveId" clId="{FA20F9A4-3295-46B5-ABEA-F50C594D9EB0}" dt="2024-06-17T17:09:05.325" v="2734" actId="1076"/>
          <ac:spMkLst>
            <pc:docMk/>
            <pc:sldMk cId="100489971" sldId="323"/>
            <ac:spMk id="4" creationId="{86F4F151-D459-48D1-9A08-3A0D8DE531ED}"/>
          </ac:spMkLst>
        </pc:spChg>
        <pc:spChg chg="add del mod">
          <ac:chgData name="Cesar Pzzo" userId="727aafd2658302de" providerId="LiveId" clId="{FA20F9A4-3295-46B5-ABEA-F50C594D9EB0}" dt="2024-06-21T22:10:23.435" v="4021" actId="14100"/>
          <ac:spMkLst>
            <pc:docMk/>
            <pc:sldMk cId="100489971" sldId="323"/>
            <ac:spMk id="5" creationId="{2F7C4506-028F-F432-580B-6F712ADFFF6B}"/>
          </ac:spMkLst>
        </pc:spChg>
        <pc:spChg chg="add mod">
          <ac:chgData name="Cesar Pzzo" userId="727aafd2658302de" providerId="LiveId" clId="{FA20F9A4-3295-46B5-ABEA-F50C594D9EB0}" dt="2024-06-17T17:27:22.698" v="2828" actId="1076"/>
          <ac:spMkLst>
            <pc:docMk/>
            <pc:sldMk cId="100489971" sldId="323"/>
            <ac:spMk id="6" creationId="{A0B06CDB-C26F-9434-220F-5220165FB8DC}"/>
          </ac:spMkLst>
        </pc:spChg>
        <pc:spChg chg="add del mod">
          <ac:chgData name="Cesar Pzzo" userId="727aafd2658302de" providerId="LiveId" clId="{FA20F9A4-3295-46B5-ABEA-F50C594D9EB0}" dt="2024-06-21T22:33:43.808" v="4069" actId="478"/>
          <ac:spMkLst>
            <pc:docMk/>
            <pc:sldMk cId="100489971" sldId="323"/>
            <ac:spMk id="8" creationId="{72586ADC-9BEF-BA14-AB3D-0F52BAA0AB45}"/>
          </ac:spMkLst>
        </pc:spChg>
        <pc:spChg chg="add del mod">
          <ac:chgData name="Cesar Pzzo" userId="727aafd2658302de" providerId="LiveId" clId="{FA20F9A4-3295-46B5-ABEA-F50C594D9EB0}" dt="2024-06-17T17:28:56.685" v="2935" actId="478"/>
          <ac:spMkLst>
            <pc:docMk/>
            <pc:sldMk cId="100489971" sldId="323"/>
            <ac:spMk id="8" creationId="{96BA0AB5-5C27-FAFF-4D3B-24271C05398C}"/>
          </ac:spMkLst>
        </pc:spChg>
        <pc:spChg chg="add mod">
          <ac:chgData name="Cesar Pzzo" userId="727aafd2658302de" providerId="LiveId" clId="{FA20F9A4-3295-46B5-ABEA-F50C594D9EB0}" dt="2024-06-17T17:28:51.908" v="2927" actId="1076"/>
          <ac:spMkLst>
            <pc:docMk/>
            <pc:sldMk cId="100489971" sldId="323"/>
            <ac:spMk id="9" creationId="{073682D8-0921-A5CA-E9C4-5B56F9192C49}"/>
          </ac:spMkLst>
        </pc:spChg>
        <pc:spChg chg="add mod topLvl">
          <ac:chgData name="Cesar Pzzo" userId="727aafd2658302de" providerId="LiveId" clId="{FA20F9A4-3295-46B5-ABEA-F50C594D9EB0}" dt="2024-06-22T02:24:04.973" v="4591" actId="164"/>
          <ac:spMkLst>
            <pc:docMk/>
            <pc:sldMk cId="100489971" sldId="323"/>
            <ac:spMk id="9" creationId="{C929A426-6094-2194-948F-FCE2BD90F06A}"/>
          </ac:spMkLst>
        </pc:spChg>
        <pc:spChg chg="del mod topLvl">
          <ac:chgData name="Cesar Pzzo" userId="727aafd2658302de" providerId="LiveId" clId="{FA20F9A4-3295-46B5-ABEA-F50C594D9EB0}" dt="2024-06-14T19:45:08.017" v="134" actId="478"/>
          <ac:spMkLst>
            <pc:docMk/>
            <pc:sldMk cId="100489971" sldId="323"/>
            <ac:spMk id="10" creationId="{568C8C67-76CA-88F3-5434-DAB056EB2C4F}"/>
          </ac:spMkLst>
        </pc:spChg>
        <pc:spChg chg="add mod topLvl">
          <ac:chgData name="Cesar Pzzo" userId="727aafd2658302de" providerId="LiveId" clId="{FA20F9A4-3295-46B5-ABEA-F50C594D9EB0}" dt="2024-06-22T02:24:11.019" v="4592" actId="164"/>
          <ac:spMkLst>
            <pc:docMk/>
            <pc:sldMk cId="100489971" sldId="323"/>
            <ac:spMk id="10" creationId="{8565CEE2-7654-4530-4305-76C08714BD29}"/>
          </ac:spMkLst>
        </pc:spChg>
        <pc:spChg chg="add del mod">
          <ac:chgData name="Cesar Pzzo" userId="727aafd2658302de" providerId="LiveId" clId="{FA20F9A4-3295-46B5-ABEA-F50C594D9EB0}" dt="2024-06-17T17:47:10.172" v="2959" actId="478"/>
          <ac:spMkLst>
            <pc:docMk/>
            <pc:sldMk cId="100489971" sldId="323"/>
            <ac:spMk id="10" creationId="{A4BE175A-28A5-EBF2-D900-32F9FB3F9A3D}"/>
          </ac:spMkLst>
        </pc:spChg>
        <pc:spChg chg="add del mod">
          <ac:chgData name="Cesar Pzzo" userId="727aafd2658302de" providerId="LiveId" clId="{FA20F9A4-3295-46B5-ABEA-F50C594D9EB0}" dt="2024-06-17T17:47:10.172" v="2959" actId="478"/>
          <ac:spMkLst>
            <pc:docMk/>
            <pc:sldMk cId="100489971" sldId="323"/>
            <ac:spMk id="11" creationId="{71105D0D-C942-A7FE-381C-AFF5967E8E72}"/>
          </ac:spMkLst>
        </pc:spChg>
        <pc:spChg chg="mod">
          <ac:chgData name="Cesar Pzzo" userId="727aafd2658302de" providerId="LiveId" clId="{FA20F9A4-3295-46B5-ABEA-F50C594D9EB0}" dt="2024-06-14T23:24:55.573" v="1681" actId="165"/>
          <ac:spMkLst>
            <pc:docMk/>
            <pc:sldMk cId="100489971" sldId="323"/>
            <ac:spMk id="11" creationId="{784BF2EA-5C22-BF69-358B-C128F99F8C3A}"/>
          </ac:spMkLst>
        </pc:spChg>
        <pc:spChg chg="add mod topLvl">
          <ac:chgData name="Cesar Pzzo" userId="727aafd2658302de" providerId="LiveId" clId="{FA20F9A4-3295-46B5-ABEA-F50C594D9EB0}" dt="2024-06-22T02:24:16.848" v="4593" actId="164"/>
          <ac:spMkLst>
            <pc:docMk/>
            <pc:sldMk cId="100489971" sldId="323"/>
            <ac:spMk id="11" creationId="{E92C2EAE-CE0D-88D2-3715-7A80A4442F62}"/>
          </ac:spMkLst>
        </pc:spChg>
        <pc:spChg chg="add mod topLvl">
          <ac:chgData name="Cesar Pzzo" userId="727aafd2658302de" providerId="LiveId" clId="{FA20F9A4-3295-46B5-ABEA-F50C594D9EB0}" dt="2024-06-22T02:24:21.889" v="4594" actId="164"/>
          <ac:spMkLst>
            <pc:docMk/>
            <pc:sldMk cId="100489971" sldId="323"/>
            <ac:spMk id="12" creationId="{3C104CB3-1125-628A-84CA-8C0DEB6AC520}"/>
          </ac:spMkLst>
        </pc:spChg>
        <pc:spChg chg="add del mod">
          <ac:chgData name="Cesar Pzzo" userId="727aafd2658302de" providerId="LiveId" clId="{FA20F9A4-3295-46B5-ABEA-F50C594D9EB0}" dt="2024-06-14T22:46:10.849" v="1259" actId="478"/>
          <ac:spMkLst>
            <pc:docMk/>
            <pc:sldMk cId="100489971" sldId="323"/>
            <ac:spMk id="14" creationId="{75C794D4-B28E-D108-BE9E-F912C1621E52}"/>
          </ac:spMkLst>
        </pc:spChg>
        <pc:spChg chg="add del mod">
          <ac:chgData name="Cesar Pzzo" userId="727aafd2658302de" providerId="LiveId" clId="{FA20F9A4-3295-46B5-ABEA-F50C594D9EB0}" dt="2024-06-14T22:46:06.803" v="1254" actId="1076"/>
          <ac:spMkLst>
            <pc:docMk/>
            <pc:sldMk cId="100489971" sldId="323"/>
            <ac:spMk id="15" creationId="{36CC4C09-06AE-1FF4-CCFE-4DDF0D17C847}"/>
          </ac:spMkLst>
        </pc:spChg>
        <pc:spChg chg="mod">
          <ac:chgData name="Cesar Pzzo" userId="727aafd2658302de" providerId="LiveId" clId="{FA20F9A4-3295-46B5-ABEA-F50C594D9EB0}" dt="2024-06-14T23:24:55.573" v="1681" actId="165"/>
          <ac:spMkLst>
            <pc:docMk/>
            <pc:sldMk cId="100489971" sldId="323"/>
            <ac:spMk id="19" creationId="{ADB9E6B0-D2DE-EBC8-68E2-96E1854B336A}"/>
          </ac:spMkLst>
        </pc:spChg>
        <pc:spChg chg="mod">
          <ac:chgData name="Cesar Pzzo" userId="727aafd2658302de" providerId="LiveId" clId="{FA20F9A4-3295-46B5-ABEA-F50C594D9EB0}" dt="2024-06-14T23:24:55.573" v="1681" actId="165"/>
          <ac:spMkLst>
            <pc:docMk/>
            <pc:sldMk cId="100489971" sldId="323"/>
            <ac:spMk id="20" creationId="{F1F9CE36-3E36-6AA4-AFC7-A3A4A50A2099}"/>
          </ac:spMkLst>
        </pc:spChg>
        <pc:spChg chg="add del mod">
          <ac:chgData name="Cesar Pzzo" userId="727aafd2658302de" providerId="LiveId" clId="{FA20F9A4-3295-46B5-ABEA-F50C594D9EB0}" dt="2024-06-22T02:18:01.021" v="4511" actId="478"/>
          <ac:spMkLst>
            <pc:docMk/>
            <pc:sldMk cId="100489971" sldId="323"/>
            <ac:spMk id="21" creationId="{72586ADC-9BEF-BA14-AB3D-0F52BAA0AB45}"/>
          </ac:spMkLst>
        </pc:spChg>
        <pc:spChg chg="mod">
          <ac:chgData name="Cesar Pzzo" userId="727aafd2658302de" providerId="LiveId" clId="{FA20F9A4-3295-46B5-ABEA-F50C594D9EB0}" dt="2024-06-14T23:24:55.573" v="1681" actId="165"/>
          <ac:spMkLst>
            <pc:docMk/>
            <pc:sldMk cId="100489971" sldId="323"/>
            <ac:spMk id="21" creationId="{BFCCF223-FB82-ABEA-0AD9-60448E711B4C}"/>
          </ac:spMkLst>
        </pc:spChg>
        <pc:spChg chg="mod">
          <ac:chgData name="Cesar Pzzo" userId="727aafd2658302de" providerId="LiveId" clId="{FA20F9A4-3295-46B5-ABEA-F50C594D9EB0}" dt="2024-06-14T23:24:55.573" v="1681" actId="165"/>
          <ac:spMkLst>
            <pc:docMk/>
            <pc:sldMk cId="100489971" sldId="323"/>
            <ac:spMk id="22" creationId="{0CBC9A26-63F6-3295-356A-2E2997BD80A0}"/>
          </ac:spMkLst>
        </pc:spChg>
        <pc:spChg chg="add del mod">
          <ac:chgData name="Cesar Pzzo" userId="727aafd2658302de" providerId="LiveId" clId="{FA20F9A4-3295-46B5-ABEA-F50C594D9EB0}" dt="2024-06-22T02:18:05.596" v="4513" actId="478"/>
          <ac:spMkLst>
            <pc:docMk/>
            <pc:sldMk cId="100489971" sldId="323"/>
            <ac:spMk id="22" creationId="{1DC7609E-0E74-F079-041A-68942347D56E}"/>
          </ac:spMkLst>
        </pc:spChg>
        <pc:spChg chg="add del mod">
          <ac:chgData name="Cesar Pzzo" userId="727aafd2658302de" providerId="LiveId" clId="{FA20F9A4-3295-46B5-ABEA-F50C594D9EB0}" dt="2024-06-22T02:18:02.957" v="4512" actId="478"/>
          <ac:spMkLst>
            <pc:docMk/>
            <pc:sldMk cId="100489971" sldId="323"/>
            <ac:spMk id="23" creationId="{7916FEF9-3C8E-F4C4-BF6E-4463F9D48785}"/>
          </ac:spMkLst>
        </pc:spChg>
        <pc:spChg chg="mod">
          <ac:chgData name="Cesar Pzzo" userId="727aafd2658302de" providerId="LiveId" clId="{FA20F9A4-3295-46B5-ABEA-F50C594D9EB0}" dt="2024-06-14T23:24:55.573" v="1681" actId="165"/>
          <ac:spMkLst>
            <pc:docMk/>
            <pc:sldMk cId="100489971" sldId="323"/>
            <ac:spMk id="25" creationId="{FFF8F500-41C6-B8A5-0605-E41C34B5AC39}"/>
          </ac:spMkLst>
        </pc:spChg>
        <pc:spChg chg="add mod topLvl">
          <ac:chgData name="Cesar Pzzo" userId="727aafd2658302de" providerId="LiveId" clId="{FA20F9A4-3295-46B5-ABEA-F50C594D9EB0}" dt="2024-06-14T23:10:46.018" v="1539" actId="164"/>
          <ac:spMkLst>
            <pc:docMk/>
            <pc:sldMk cId="100489971" sldId="323"/>
            <ac:spMk id="27" creationId="{3A8C84B6-8423-3E53-72E5-5A2B1EF35799}"/>
          </ac:spMkLst>
        </pc:spChg>
        <pc:spChg chg="del mod topLvl">
          <ac:chgData name="Cesar Pzzo" userId="727aafd2658302de" providerId="LiveId" clId="{FA20F9A4-3295-46B5-ABEA-F50C594D9EB0}" dt="2024-06-14T19:35:22.021" v="65" actId="478"/>
          <ac:spMkLst>
            <pc:docMk/>
            <pc:sldMk cId="100489971" sldId="323"/>
            <ac:spMk id="27" creationId="{819CEFCF-2D92-9811-3549-C1A2FB222CA7}"/>
          </ac:spMkLst>
        </pc:spChg>
        <pc:spChg chg="del mod topLvl">
          <ac:chgData name="Cesar Pzzo" userId="727aafd2658302de" providerId="LiveId" clId="{FA20F9A4-3295-46B5-ABEA-F50C594D9EB0}" dt="2024-06-14T19:52:38.137" v="204" actId="478"/>
          <ac:spMkLst>
            <pc:docMk/>
            <pc:sldMk cId="100489971" sldId="323"/>
            <ac:spMk id="31" creationId="{50B102FF-3FF1-276B-7F79-F292C90418C0}"/>
          </ac:spMkLst>
        </pc:spChg>
        <pc:spChg chg="add mod">
          <ac:chgData name="Cesar Pzzo" userId="727aafd2658302de" providerId="LiveId" clId="{FA20F9A4-3295-46B5-ABEA-F50C594D9EB0}" dt="2024-06-22T01:19:58.020" v="4310" actId="1076"/>
          <ac:spMkLst>
            <pc:docMk/>
            <pc:sldMk cId="100489971" sldId="323"/>
            <ac:spMk id="31" creationId="{B3FF6DC8-79BF-E969-8671-2BADE7A4366C}"/>
          </ac:spMkLst>
        </pc:spChg>
        <pc:spChg chg="mod topLvl">
          <ac:chgData name="Cesar Pzzo" userId="727aafd2658302de" providerId="LiveId" clId="{FA20F9A4-3295-46B5-ABEA-F50C594D9EB0}" dt="2024-06-14T19:47:52.062" v="172" actId="164"/>
          <ac:spMkLst>
            <pc:docMk/>
            <pc:sldMk cId="100489971" sldId="323"/>
            <ac:spMk id="32" creationId="{ECA3F8BC-CAC4-2726-698E-8DBB574D174B}"/>
          </ac:spMkLst>
        </pc:spChg>
        <pc:spChg chg="mod">
          <ac:chgData name="Cesar Pzzo" userId="727aafd2658302de" providerId="LiveId" clId="{FA20F9A4-3295-46B5-ABEA-F50C594D9EB0}" dt="2024-06-14T23:20:46.392" v="1652" actId="20577"/>
          <ac:spMkLst>
            <pc:docMk/>
            <pc:sldMk cId="100489971" sldId="323"/>
            <ac:spMk id="35" creationId="{74DEB922-0E24-6E9E-5C8F-B59F19CBA789}"/>
          </ac:spMkLst>
        </pc:spChg>
        <pc:spChg chg="del mod topLvl">
          <ac:chgData name="Cesar Pzzo" userId="727aafd2658302de" providerId="LiveId" clId="{FA20F9A4-3295-46B5-ABEA-F50C594D9EB0}" dt="2024-06-14T19:52:36.460" v="202" actId="478"/>
          <ac:spMkLst>
            <pc:docMk/>
            <pc:sldMk cId="100489971" sldId="323"/>
            <ac:spMk id="35" creationId="{BC6248EE-DA51-12FA-97AE-385B266C7CAB}"/>
          </ac:spMkLst>
        </pc:spChg>
        <pc:spChg chg="mod topLvl">
          <ac:chgData name="Cesar Pzzo" userId="727aafd2658302de" providerId="LiveId" clId="{FA20F9A4-3295-46B5-ABEA-F50C594D9EB0}" dt="2024-06-14T22:41:50.271" v="1168" actId="14100"/>
          <ac:spMkLst>
            <pc:docMk/>
            <pc:sldMk cId="100489971" sldId="323"/>
            <ac:spMk id="36" creationId="{15CC5AFD-CA8D-BEFE-51C2-D47634466E20}"/>
          </ac:spMkLst>
        </pc:spChg>
        <pc:spChg chg="mod topLvl">
          <ac:chgData name="Cesar Pzzo" userId="727aafd2658302de" providerId="LiveId" clId="{FA20F9A4-3295-46B5-ABEA-F50C594D9EB0}" dt="2024-06-14T19:47:52.062" v="172" actId="164"/>
          <ac:spMkLst>
            <pc:docMk/>
            <pc:sldMk cId="100489971" sldId="323"/>
            <ac:spMk id="37" creationId="{E9FBA061-2C0F-F1C4-7894-FAB74CE6CBDB}"/>
          </ac:spMkLst>
        </pc:spChg>
        <pc:spChg chg="mod">
          <ac:chgData name="Cesar Pzzo" userId="727aafd2658302de" providerId="LiveId" clId="{FA20F9A4-3295-46B5-ABEA-F50C594D9EB0}" dt="2024-06-14T23:20:04.415" v="1643" actId="12789"/>
          <ac:spMkLst>
            <pc:docMk/>
            <pc:sldMk cId="100489971" sldId="323"/>
            <ac:spMk id="38" creationId="{D72E6434-3547-6B4C-40A4-807697692022}"/>
          </ac:spMkLst>
        </pc:spChg>
        <pc:spChg chg="mod topLvl">
          <ac:chgData name="Cesar Pzzo" userId="727aafd2658302de" providerId="LiveId" clId="{FA20F9A4-3295-46B5-ABEA-F50C594D9EB0}" dt="2024-06-14T23:40:25.463" v="1821" actId="1038"/>
          <ac:spMkLst>
            <pc:docMk/>
            <pc:sldMk cId="100489971" sldId="323"/>
            <ac:spMk id="41" creationId="{516D7554-4B6C-89CA-5AD6-184D37B3FCAD}"/>
          </ac:spMkLst>
        </pc:spChg>
        <pc:spChg chg="add del mod topLvl">
          <ac:chgData name="Cesar Pzzo" userId="727aafd2658302de" providerId="LiveId" clId="{FA20F9A4-3295-46B5-ABEA-F50C594D9EB0}" dt="2024-06-14T22:55:09.039" v="1454" actId="478"/>
          <ac:spMkLst>
            <pc:docMk/>
            <pc:sldMk cId="100489971" sldId="323"/>
            <ac:spMk id="45" creationId="{FF8FF2C7-EB3C-4F36-22AF-1E342A53B57C}"/>
          </ac:spMkLst>
        </pc:spChg>
        <pc:spChg chg="mod">
          <ac:chgData name="Cesar Pzzo" userId="727aafd2658302de" providerId="LiveId" clId="{FA20F9A4-3295-46B5-ABEA-F50C594D9EB0}" dt="2024-06-14T23:27:46.614" v="1701"/>
          <ac:spMkLst>
            <pc:docMk/>
            <pc:sldMk cId="100489971" sldId="323"/>
            <ac:spMk id="48" creationId="{3A8C84B6-8423-3E53-72E5-5A2B1EF35799}"/>
          </ac:spMkLst>
        </pc:spChg>
        <pc:spChg chg="add mod">
          <ac:chgData name="Cesar Pzzo" userId="727aafd2658302de" providerId="LiveId" clId="{FA20F9A4-3295-46B5-ABEA-F50C594D9EB0}" dt="2024-06-14T19:46:19.785" v="160"/>
          <ac:spMkLst>
            <pc:docMk/>
            <pc:sldMk cId="100489971" sldId="323"/>
            <ac:spMk id="48" creationId="{8C2F8EB8-41F3-201D-E1D0-E485E0471599}"/>
          </ac:spMkLst>
        </pc:spChg>
        <pc:spChg chg="add del mod">
          <ac:chgData name="Cesar Pzzo" userId="727aafd2658302de" providerId="LiveId" clId="{FA20F9A4-3295-46B5-ABEA-F50C594D9EB0}" dt="2024-06-14T19:46:29.808" v="167" actId="21"/>
          <ac:spMkLst>
            <pc:docMk/>
            <pc:sldMk cId="100489971" sldId="323"/>
            <ac:spMk id="49" creationId="{DDA23D63-D2E6-21D2-3460-C6FB81BA7D2E}"/>
          </ac:spMkLst>
        </pc:spChg>
        <pc:spChg chg="add">
          <ac:chgData name="Cesar Pzzo" userId="727aafd2658302de" providerId="LiveId" clId="{FA20F9A4-3295-46B5-ABEA-F50C594D9EB0}" dt="2024-06-22T02:18:56.872" v="4514"/>
          <ac:spMkLst>
            <pc:docMk/>
            <pc:sldMk cId="100489971" sldId="323"/>
            <ac:spMk id="51" creationId="{0F914006-0265-6A96-9EF0-7C7CB4A760A7}"/>
          </ac:spMkLst>
        </pc:spChg>
        <pc:spChg chg="del mod topLvl">
          <ac:chgData name="Cesar Pzzo" userId="727aafd2658302de" providerId="LiveId" clId="{FA20F9A4-3295-46B5-ABEA-F50C594D9EB0}" dt="2024-06-14T19:49:07.784" v="175" actId="478"/>
          <ac:spMkLst>
            <pc:docMk/>
            <pc:sldMk cId="100489971" sldId="323"/>
            <ac:spMk id="59" creationId="{FDF24126-B5B9-1006-4AE8-AF2F72151B38}"/>
          </ac:spMkLst>
        </pc:spChg>
        <pc:spChg chg="mod ord topLvl">
          <ac:chgData name="Cesar Pzzo" userId="727aafd2658302de" providerId="LiveId" clId="{FA20F9A4-3295-46B5-ABEA-F50C594D9EB0}" dt="2024-06-22T01:46:14.326" v="4356" actId="207"/>
          <ac:spMkLst>
            <pc:docMk/>
            <pc:sldMk cId="100489971" sldId="323"/>
            <ac:spMk id="61" creationId="{5BB1E94C-8829-5DDE-DD2E-C17F57F841D2}"/>
          </ac:spMkLst>
        </pc:spChg>
        <pc:spChg chg="add del mod topLvl">
          <ac:chgData name="Cesar Pzzo" userId="727aafd2658302de" providerId="LiveId" clId="{FA20F9A4-3295-46B5-ABEA-F50C594D9EB0}" dt="2024-06-22T01:19:12.485" v="4306" actId="478"/>
          <ac:spMkLst>
            <pc:docMk/>
            <pc:sldMk cId="100489971" sldId="323"/>
            <ac:spMk id="63" creationId="{22005155-A1B7-0174-D66E-E65847242008}"/>
          </ac:spMkLst>
        </pc:spChg>
        <pc:spChg chg="del mod topLvl">
          <ac:chgData name="Cesar Pzzo" userId="727aafd2658302de" providerId="LiveId" clId="{FA20F9A4-3295-46B5-ABEA-F50C594D9EB0}" dt="2024-06-22T01:19:12.485" v="4306" actId="478"/>
          <ac:spMkLst>
            <pc:docMk/>
            <pc:sldMk cId="100489971" sldId="323"/>
            <ac:spMk id="1025" creationId="{C0D3914C-9D40-0B06-0D2F-1AB804D2666C}"/>
          </ac:spMkLst>
        </pc:spChg>
        <pc:spChg chg="mod topLvl">
          <ac:chgData name="Cesar Pzzo" userId="727aafd2658302de" providerId="LiveId" clId="{FA20F9A4-3295-46B5-ABEA-F50C594D9EB0}" dt="2024-06-22T01:19:53.911" v="4309" actId="207"/>
          <ac:spMkLst>
            <pc:docMk/>
            <pc:sldMk cId="100489971" sldId="323"/>
            <ac:spMk id="1027" creationId="{AF4151A3-3A34-8A71-C8C5-FFCC119C4D6B}"/>
          </ac:spMkLst>
        </pc:spChg>
        <pc:spChg chg="del mod topLvl">
          <ac:chgData name="Cesar Pzzo" userId="727aafd2658302de" providerId="LiveId" clId="{FA20F9A4-3295-46B5-ABEA-F50C594D9EB0}" dt="2024-06-22T01:19:12.485" v="4306" actId="478"/>
          <ac:spMkLst>
            <pc:docMk/>
            <pc:sldMk cId="100489971" sldId="323"/>
            <ac:spMk id="1028" creationId="{74A992CC-1793-FFD1-C913-0FF728F3EA33}"/>
          </ac:spMkLst>
        </pc:spChg>
        <pc:spChg chg="mod topLvl">
          <ac:chgData name="Cesar Pzzo" userId="727aafd2658302de" providerId="LiveId" clId="{FA20F9A4-3295-46B5-ABEA-F50C594D9EB0}" dt="2024-06-22T01:19:06.831" v="4305" actId="165"/>
          <ac:spMkLst>
            <pc:docMk/>
            <pc:sldMk cId="100489971" sldId="323"/>
            <ac:spMk id="1030" creationId="{B5F1EE99-6F45-3296-404E-C6B98FE6BE19}"/>
          </ac:spMkLst>
        </pc:spChg>
        <pc:spChg chg="del mod topLvl">
          <ac:chgData name="Cesar Pzzo" userId="727aafd2658302de" providerId="LiveId" clId="{FA20F9A4-3295-46B5-ABEA-F50C594D9EB0}" dt="2024-06-22T01:19:12.485" v="4306" actId="478"/>
          <ac:spMkLst>
            <pc:docMk/>
            <pc:sldMk cId="100489971" sldId="323"/>
            <ac:spMk id="1031" creationId="{61393F63-59B9-41A8-93B0-6C926E64EE5A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36" creationId="{5468C33B-308D-4B19-DFEB-3A7A9982C1B4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40" creationId="{5AAF9EE9-00C7-0E2F-9840-71627F206C78}"/>
          </ac:spMkLst>
        </pc:spChg>
        <pc:spChg chg="del mod">
          <ac:chgData name="Cesar Pzzo" userId="727aafd2658302de" providerId="LiveId" clId="{FA20F9A4-3295-46B5-ABEA-F50C594D9EB0}" dt="2024-06-14T22:40:49.478" v="1057" actId="478"/>
          <ac:spMkLst>
            <pc:docMk/>
            <pc:sldMk cId="100489971" sldId="323"/>
            <ac:spMk id="1042" creationId="{37D06C7B-7587-A6EF-B8D8-E0ED5BFB870A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43" creationId="{05725321-759B-F5F0-828B-E98DE5ABA6CC}"/>
          </ac:spMkLst>
        </pc:spChg>
        <pc:spChg chg="del mod">
          <ac:chgData name="Cesar Pzzo" userId="727aafd2658302de" providerId="LiveId" clId="{FA20F9A4-3295-46B5-ABEA-F50C594D9EB0}" dt="2024-06-14T19:52:40.935" v="206" actId="478"/>
          <ac:spMkLst>
            <pc:docMk/>
            <pc:sldMk cId="100489971" sldId="323"/>
            <ac:spMk id="1044" creationId="{6800D091-A71A-D601-10B8-E10FE00EB06E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45" creationId="{85477FA8-20E0-255D-9044-9C396FD8286E}"/>
          </ac:spMkLst>
        </pc:spChg>
        <pc:spChg chg="del mod">
          <ac:chgData name="Cesar Pzzo" userId="727aafd2658302de" providerId="LiveId" clId="{FA20F9A4-3295-46B5-ABEA-F50C594D9EB0}" dt="2024-06-15T00:08:50.131" v="2663" actId="478"/>
          <ac:spMkLst>
            <pc:docMk/>
            <pc:sldMk cId="100489971" sldId="323"/>
            <ac:spMk id="1048" creationId="{A89EC437-3CB5-CF2D-BA82-1A6175AB6106}"/>
          </ac:spMkLst>
        </pc:spChg>
        <pc:spChg chg="add del mod topLvl">
          <ac:chgData name="Cesar Pzzo" userId="727aafd2658302de" providerId="LiveId" clId="{FA20F9A4-3295-46B5-ABEA-F50C594D9EB0}" dt="2024-06-21T22:10:15.560" v="4020" actId="14100"/>
          <ac:spMkLst>
            <pc:docMk/>
            <pc:sldMk cId="100489971" sldId="323"/>
            <ac:spMk id="1051" creationId="{4BEEA170-4261-C4E4-4C7E-B8DD17318C4E}"/>
          </ac:spMkLst>
        </pc:spChg>
        <pc:spChg chg="add del 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59" creationId="{9440EAE7-8116-9DB3-72D9-5D8959715BAE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63" creationId="{D0A835C0-C6DE-6095-29F3-B4160367127F}"/>
          </ac:spMkLst>
        </pc:spChg>
        <pc:spChg chg="del mod">
          <ac:chgData name="Cesar Pzzo" userId="727aafd2658302de" providerId="LiveId" clId="{FA20F9A4-3295-46B5-ABEA-F50C594D9EB0}" dt="2024-06-14T23:24:37.345" v="1679" actId="478"/>
          <ac:spMkLst>
            <pc:docMk/>
            <pc:sldMk cId="100489971" sldId="323"/>
            <ac:spMk id="1064" creationId="{DD33ABAC-C5A0-3CA5-E954-B7771F15957B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65" creationId="{BF07A58B-BD86-9EC7-658D-61B29E14C909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66" creationId="{5CD8AD96-A57E-69F8-1C82-30458EF9B065}"/>
          </ac:spMkLst>
        </pc:spChg>
        <pc:spChg chg="mod">
          <ac:chgData name="Cesar Pzzo" userId="727aafd2658302de" providerId="LiveId" clId="{FA20F9A4-3295-46B5-ABEA-F50C594D9EB0}" dt="2024-06-14T19:27:01.152" v="0" actId="165"/>
          <ac:spMkLst>
            <pc:docMk/>
            <pc:sldMk cId="100489971" sldId="323"/>
            <ac:spMk id="1069" creationId="{A5FF6CB8-D1F7-723B-517E-6529A43E2AB9}"/>
          </ac:spMkLst>
        </pc:spChg>
        <pc:spChg chg="del mod topLvl">
          <ac:chgData name="Cesar Pzzo" userId="727aafd2658302de" providerId="LiveId" clId="{FA20F9A4-3295-46B5-ABEA-F50C594D9EB0}" dt="2024-06-14T19:52:30.414" v="200" actId="478"/>
          <ac:spMkLst>
            <pc:docMk/>
            <pc:sldMk cId="100489971" sldId="323"/>
            <ac:spMk id="1071" creationId="{9CB4C9E9-815B-2275-EB6F-F2D142A07708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73" creationId="{25925FBE-3D4A-EEDA-0406-E65A3CCCCC9E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78" creationId="{0A4ADBA7-74D8-9C54-765A-2BBC62AC6622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82" creationId="{9A9D6A3B-E0B5-FCF7-7FE2-BA5C40714466}"/>
          </ac:spMkLst>
        </pc:spChg>
        <pc:spChg chg="del mod">
          <ac:chgData name="Cesar Pzzo" userId="727aafd2658302de" providerId="LiveId" clId="{FA20F9A4-3295-46B5-ABEA-F50C594D9EB0}" dt="2024-06-14T23:24:41.511" v="1680" actId="478"/>
          <ac:spMkLst>
            <pc:docMk/>
            <pc:sldMk cId="100489971" sldId="323"/>
            <ac:spMk id="1083" creationId="{F83AB253-470E-3A95-63EC-9A8E94C024CF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84" creationId="{BDCC1BAA-1F57-CA61-7DA8-6D7BA40DA4E0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85" creationId="{BF3B3C12-A1AE-9E0B-210C-4FAD5EFBE703}"/>
          </ac:spMkLst>
        </pc:spChg>
        <pc:spChg chg="mod">
          <ac:chgData name="Cesar Pzzo" userId="727aafd2658302de" providerId="LiveId" clId="{FA20F9A4-3295-46B5-ABEA-F50C594D9EB0}" dt="2024-06-17T18:00:49.519" v="3048" actId="14100"/>
          <ac:spMkLst>
            <pc:docMk/>
            <pc:sldMk cId="100489971" sldId="323"/>
            <ac:spMk id="1089" creationId="{254BFDB1-CB39-7FEE-7A3F-CA618D25AF7C}"/>
          </ac:spMkLst>
        </pc:spChg>
        <pc:spChg chg="add del mod">
          <ac:chgData name="Cesar Pzzo" userId="727aafd2658302de" providerId="LiveId" clId="{FA20F9A4-3295-46B5-ABEA-F50C594D9EB0}" dt="2024-06-14T22:20:44.209" v="991" actId="478"/>
          <ac:spMkLst>
            <pc:docMk/>
            <pc:sldMk cId="100489971" sldId="323"/>
            <ac:spMk id="1091" creationId="{787B96B0-A632-4452-8300-59E2FE96C708}"/>
          </ac:spMkLst>
        </pc:spChg>
        <pc:spChg chg="mod">
          <ac:chgData name="Cesar Pzzo" userId="727aafd2658302de" providerId="LiveId" clId="{FA20F9A4-3295-46B5-ABEA-F50C594D9EB0}" dt="2024-06-14T23:40:03.443" v="1810" actId="1037"/>
          <ac:spMkLst>
            <pc:docMk/>
            <pc:sldMk cId="100489971" sldId="323"/>
            <ac:spMk id="1120" creationId="{02FD80C1-0CDE-D5AA-8373-6D6865E0E9FD}"/>
          </ac:spMkLst>
        </pc:spChg>
        <pc:spChg chg="mod">
          <ac:chgData name="Cesar Pzzo" userId="727aafd2658302de" providerId="LiveId" clId="{FA20F9A4-3295-46B5-ABEA-F50C594D9EB0}" dt="2024-06-14T19:47:52.062" v="172" actId="164"/>
          <ac:spMkLst>
            <pc:docMk/>
            <pc:sldMk cId="100489971" sldId="323"/>
            <ac:spMk id="1123" creationId="{D57EEB17-68CE-3ED1-08F8-5FA30A9422F3}"/>
          </ac:spMkLst>
        </pc:spChg>
        <pc:spChg chg="mod topLvl">
          <ac:chgData name="Cesar Pzzo" userId="727aafd2658302de" providerId="LiveId" clId="{FA20F9A4-3295-46B5-ABEA-F50C594D9EB0}" dt="2024-06-14T23:08:56.391" v="1531" actId="165"/>
          <ac:spMkLst>
            <pc:docMk/>
            <pc:sldMk cId="100489971" sldId="323"/>
            <ac:spMk id="1124" creationId="{0D19AE9E-AB9F-16D0-FF5F-47E375B9DA90}"/>
          </ac:spMkLst>
        </pc:spChg>
        <pc:spChg chg="add del mod">
          <ac:chgData name="Cesar Pzzo" userId="727aafd2658302de" providerId="LiveId" clId="{FA20F9A4-3295-46B5-ABEA-F50C594D9EB0}" dt="2024-06-14T20:34:36.590" v="402" actId="478"/>
          <ac:spMkLst>
            <pc:docMk/>
            <pc:sldMk cId="100489971" sldId="323"/>
            <ac:spMk id="1125" creationId="{0D4EE4B5-55F4-818C-2911-81C432CDD256}"/>
          </ac:spMkLst>
        </pc:spChg>
        <pc:spChg chg="del">
          <ac:chgData name="Cesar Pzzo" userId="727aafd2658302de" providerId="LiveId" clId="{FA20F9A4-3295-46B5-ABEA-F50C594D9EB0}" dt="2024-06-14T20:41:25.714" v="433" actId="478"/>
          <ac:spMkLst>
            <pc:docMk/>
            <pc:sldMk cId="100489971" sldId="323"/>
            <ac:spMk id="1126" creationId="{96277D4C-53F7-5A0B-19C7-856EF0B46D2A}"/>
          </ac:spMkLst>
        </pc:spChg>
        <pc:spChg chg="del">
          <ac:chgData name="Cesar Pzzo" userId="727aafd2658302de" providerId="LiveId" clId="{FA20F9A4-3295-46B5-ABEA-F50C594D9EB0}" dt="2024-06-14T21:06:22.840" v="490" actId="478"/>
          <ac:spMkLst>
            <pc:docMk/>
            <pc:sldMk cId="100489971" sldId="323"/>
            <ac:spMk id="1127" creationId="{04DAB895-D9D9-15B3-604D-5103026EFCDE}"/>
          </ac:spMkLst>
        </pc:spChg>
        <pc:spChg chg="mod">
          <ac:chgData name="Cesar Pzzo" userId="727aafd2658302de" providerId="LiveId" clId="{FA20F9A4-3295-46B5-ABEA-F50C594D9EB0}" dt="2024-06-14T19:27:01.152" v="0" actId="165"/>
          <ac:spMkLst>
            <pc:docMk/>
            <pc:sldMk cId="100489971" sldId="323"/>
            <ac:spMk id="8192" creationId="{1E97E8B0-D1BE-F03B-2687-34DFDB1B74DE}"/>
          </ac:spMkLst>
        </pc:spChg>
        <pc:spChg chg="mod">
          <ac:chgData name="Cesar Pzzo" userId="727aafd2658302de" providerId="LiveId" clId="{FA20F9A4-3295-46B5-ABEA-F50C594D9EB0}" dt="2024-06-14T19:27:01.152" v="0" actId="165"/>
          <ac:spMkLst>
            <pc:docMk/>
            <pc:sldMk cId="100489971" sldId="323"/>
            <ac:spMk id="8193" creationId="{34FE7610-B30D-0757-3CBB-32BAB477964C}"/>
          </ac:spMkLst>
        </pc:spChg>
        <pc:spChg chg="mod">
          <ac:chgData name="Cesar Pzzo" userId="727aafd2658302de" providerId="LiveId" clId="{FA20F9A4-3295-46B5-ABEA-F50C594D9EB0}" dt="2024-06-14T19:59:21.516" v="294"/>
          <ac:spMkLst>
            <pc:docMk/>
            <pc:sldMk cId="100489971" sldId="323"/>
            <ac:spMk id="8194" creationId="{3D95FB97-55A3-C448-79EF-0D2271218C5A}"/>
          </ac:spMkLst>
        </pc:spChg>
        <pc:spChg chg="add del mod">
          <ac:chgData name="Cesar Pzzo" userId="727aafd2658302de" providerId="LiveId" clId="{FA20F9A4-3295-46B5-ABEA-F50C594D9EB0}" dt="2024-06-14T19:59:48.252" v="310" actId="478"/>
          <ac:spMkLst>
            <pc:docMk/>
            <pc:sldMk cId="100489971" sldId="323"/>
            <ac:spMk id="8198" creationId="{830F7BFF-1B99-4E0D-13EB-989E5698B5E6}"/>
          </ac:spMkLst>
        </pc:spChg>
        <pc:spChg chg="del mod topLvl">
          <ac:chgData name="Cesar Pzzo" userId="727aafd2658302de" providerId="LiveId" clId="{FA20F9A4-3295-46B5-ABEA-F50C594D9EB0}" dt="2024-06-14T20:02:00.927" v="334" actId="478"/>
          <ac:spMkLst>
            <pc:docMk/>
            <pc:sldMk cId="100489971" sldId="323"/>
            <ac:spMk id="8203" creationId="{0BD7C2BC-5E92-D099-9F1A-2815928EF762}"/>
          </ac:spMkLst>
        </pc:spChg>
        <pc:spChg chg="add mod">
          <ac:chgData name="Cesar Pzzo" userId="727aafd2658302de" providerId="LiveId" clId="{FA20F9A4-3295-46B5-ABEA-F50C594D9EB0}" dt="2024-06-14T20:02:09.839" v="340" actId="1076"/>
          <ac:spMkLst>
            <pc:docMk/>
            <pc:sldMk cId="100489971" sldId="323"/>
            <ac:spMk id="8205" creationId="{168572EE-4ABF-DE16-2724-0CEF7F96F51D}"/>
          </ac:spMkLst>
        </pc:spChg>
        <pc:spChg chg="del mod">
          <ac:chgData name="Cesar Pzzo" userId="727aafd2658302de" providerId="LiveId" clId="{FA20F9A4-3295-46B5-ABEA-F50C594D9EB0}" dt="2024-06-14T22:52:18.963" v="1376" actId="478"/>
          <ac:spMkLst>
            <pc:docMk/>
            <pc:sldMk cId="100489971" sldId="323"/>
            <ac:spMk id="8207" creationId="{F832845D-6B41-3BE9-2D2E-DF0CB0E23C56}"/>
          </ac:spMkLst>
        </pc:spChg>
        <pc:spChg chg="add mod topLvl">
          <ac:chgData name="Cesar Pzzo" userId="727aafd2658302de" providerId="LiveId" clId="{FA20F9A4-3295-46B5-ABEA-F50C594D9EB0}" dt="2024-06-17T17:09:07.844" v="2740" actId="1076"/>
          <ac:spMkLst>
            <pc:docMk/>
            <pc:sldMk cId="100489971" sldId="323"/>
            <ac:spMk id="8209" creationId="{A6F5ED2B-227C-8B2F-9F47-BC9677BF2AE2}"/>
          </ac:spMkLst>
        </pc:spChg>
        <pc:spChg chg="add mod topLvl">
          <ac:chgData name="Cesar Pzzo" userId="727aafd2658302de" providerId="LiveId" clId="{FA20F9A4-3295-46B5-ABEA-F50C594D9EB0}" dt="2024-06-14T23:08:56.391" v="1531" actId="165"/>
          <ac:spMkLst>
            <pc:docMk/>
            <pc:sldMk cId="100489971" sldId="323"/>
            <ac:spMk id="8211" creationId="{91571A28-A85A-B830-0DB9-3F6025D57A60}"/>
          </ac:spMkLst>
        </pc:spChg>
        <pc:spChg chg="add del">
          <ac:chgData name="Cesar Pzzo" userId="727aafd2658302de" providerId="LiveId" clId="{FA20F9A4-3295-46B5-ABEA-F50C594D9EB0}" dt="2024-06-14T21:05:10.953" v="481" actId="478"/>
          <ac:spMkLst>
            <pc:docMk/>
            <pc:sldMk cId="100489971" sldId="323"/>
            <ac:spMk id="8217" creationId="{309B9DD2-89D0-85EC-847A-C4C8A9C4C30D}"/>
          </ac:spMkLst>
        </pc:spChg>
        <pc:spChg chg="add del mod ord">
          <ac:chgData name="Cesar Pzzo" userId="727aafd2658302de" providerId="LiveId" clId="{FA20F9A4-3295-46B5-ABEA-F50C594D9EB0}" dt="2024-06-14T21:12:33.908" v="547" actId="478"/>
          <ac:spMkLst>
            <pc:docMk/>
            <pc:sldMk cId="100489971" sldId="323"/>
            <ac:spMk id="8218" creationId="{4B088975-3DAB-E6B2-1E55-E016B23107B6}"/>
          </ac:spMkLst>
        </pc:spChg>
        <pc:spChg chg="mod topLvl">
          <ac:chgData name="Cesar Pzzo" userId="727aafd2658302de" providerId="LiveId" clId="{FA20F9A4-3295-46B5-ABEA-F50C594D9EB0}" dt="2024-06-14T23:08:56.391" v="1531" actId="165"/>
          <ac:spMkLst>
            <pc:docMk/>
            <pc:sldMk cId="100489971" sldId="323"/>
            <ac:spMk id="8223" creationId="{9D14E3C5-9D3B-9C7A-DB93-A73109AB3482}"/>
          </ac:spMkLst>
        </pc:spChg>
        <pc:spChg chg="mod topLvl">
          <ac:chgData name="Cesar Pzzo" userId="727aafd2658302de" providerId="LiveId" clId="{FA20F9A4-3295-46B5-ABEA-F50C594D9EB0}" dt="2024-06-14T23:08:56.391" v="1531" actId="165"/>
          <ac:spMkLst>
            <pc:docMk/>
            <pc:sldMk cId="100489971" sldId="323"/>
            <ac:spMk id="8225" creationId="{E734EE0C-3805-2417-2C1D-9449834839B4}"/>
          </ac:spMkLst>
        </pc:spChg>
        <pc:spChg chg="add mod topLvl">
          <ac:chgData name="Cesar Pzzo" userId="727aafd2658302de" providerId="LiveId" clId="{FA20F9A4-3295-46B5-ABEA-F50C594D9EB0}" dt="2024-06-14T23:08:56.391" v="1531" actId="165"/>
          <ac:spMkLst>
            <pc:docMk/>
            <pc:sldMk cId="100489971" sldId="323"/>
            <ac:spMk id="8229" creationId="{5E2330E4-12A5-E94C-B641-245819119785}"/>
          </ac:spMkLst>
        </pc:spChg>
        <pc:spChg chg="add mod topLvl">
          <ac:chgData name="Cesar Pzzo" userId="727aafd2658302de" providerId="LiveId" clId="{FA20F9A4-3295-46B5-ABEA-F50C594D9EB0}" dt="2024-06-14T23:08:56.391" v="1531" actId="165"/>
          <ac:spMkLst>
            <pc:docMk/>
            <pc:sldMk cId="100489971" sldId="323"/>
            <ac:spMk id="8230" creationId="{E13A9EE5-F5E2-4D9F-C115-ABCBCDC05751}"/>
          </ac:spMkLst>
        </pc:spChg>
        <pc:spChg chg="mod topLvl">
          <ac:chgData name="Cesar Pzzo" userId="727aafd2658302de" providerId="LiveId" clId="{FA20F9A4-3295-46B5-ABEA-F50C594D9EB0}" dt="2024-06-17T17:20:59.859" v="2807" actId="20577"/>
          <ac:spMkLst>
            <pc:docMk/>
            <pc:sldMk cId="100489971" sldId="323"/>
            <ac:spMk id="8236" creationId="{2852459F-FDCF-4256-A3E5-5C4AF62F02DA}"/>
          </ac:spMkLst>
        </pc:spChg>
        <pc:spChg chg="mod topLvl">
          <ac:chgData name="Cesar Pzzo" userId="727aafd2658302de" providerId="LiveId" clId="{FA20F9A4-3295-46B5-ABEA-F50C594D9EB0}" dt="2024-06-14T23:08:56.391" v="1531" actId="165"/>
          <ac:spMkLst>
            <pc:docMk/>
            <pc:sldMk cId="100489971" sldId="323"/>
            <ac:spMk id="8237" creationId="{BB5D6005-8A57-D3E1-E085-522CC3A880B6}"/>
          </ac:spMkLst>
        </pc:spChg>
        <pc:spChg chg="mod topLvl">
          <ac:chgData name="Cesar Pzzo" userId="727aafd2658302de" providerId="LiveId" clId="{FA20F9A4-3295-46B5-ABEA-F50C594D9EB0}" dt="2024-06-14T22:02:21.612" v="863" actId="164"/>
          <ac:spMkLst>
            <pc:docMk/>
            <pc:sldMk cId="100489971" sldId="323"/>
            <ac:spMk id="8240" creationId="{4CE67E7F-1E7C-D2FB-8BC6-17379AAD27EB}"/>
          </ac:spMkLst>
        </pc:spChg>
        <pc:spChg chg="mod topLvl">
          <ac:chgData name="Cesar Pzzo" userId="727aafd2658302de" providerId="LiveId" clId="{FA20F9A4-3295-46B5-ABEA-F50C594D9EB0}" dt="2024-06-14T22:14:05.854" v="893" actId="1582"/>
          <ac:spMkLst>
            <pc:docMk/>
            <pc:sldMk cId="100489971" sldId="323"/>
            <ac:spMk id="8241" creationId="{F03EE7A0-444C-C741-222F-B50E72916F29}"/>
          </ac:spMkLst>
        </pc:spChg>
        <pc:spChg chg="add del mod">
          <ac:chgData name="Cesar Pzzo" userId="727aafd2658302de" providerId="LiveId" clId="{FA20F9A4-3295-46B5-ABEA-F50C594D9EB0}" dt="2024-06-14T22:14:08.200" v="894" actId="478"/>
          <ac:spMkLst>
            <pc:docMk/>
            <pc:sldMk cId="100489971" sldId="323"/>
            <ac:spMk id="8250" creationId="{AEDE7040-D855-B41A-319F-E11E5FA64635}"/>
          </ac:spMkLst>
        </pc:spChg>
        <pc:spChg chg="add del mod topLvl">
          <ac:chgData name="Cesar Pzzo" userId="727aafd2658302de" providerId="LiveId" clId="{FA20F9A4-3295-46B5-ABEA-F50C594D9EB0}" dt="2024-06-14T22:13:52.809" v="891" actId="478"/>
          <ac:spMkLst>
            <pc:docMk/>
            <pc:sldMk cId="100489971" sldId="323"/>
            <ac:spMk id="8251" creationId="{F6F0DFED-22B3-F9D1-6D84-34AC0E5D23C0}"/>
          </ac:spMkLst>
        </pc:spChg>
        <pc:spChg chg="add del">
          <ac:chgData name="Cesar Pzzo" userId="727aafd2658302de" providerId="LiveId" clId="{FA20F9A4-3295-46B5-ABEA-F50C594D9EB0}" dt="2024-06-14T22:15:55.835" v="944" actId="11529"/>
          <ac:spMkLst>
            <pc:docMk/>
            <pc:sldMk cId="100489971" sldId="323"/>
            <ac:spMk id="8253" creationId="{F3302D89-7C3C-C440-FD7B-9218003E6C7B}"/>
          </ac:spMkLst>
        </pc:spChg>
        <pc:spChg chg="add mod">
          <ac:chgData name="Cesar Pzzo" userId="727aafd2658302de" providerId="LiveId" clId="{FA20F9A4-3295-46B5-ABEA-F50C594D9EB0}" dt="2024-06-17T17:09:53.919" v="2745" actId="1076"/>
          <ac:spMkLst>
            <pc:docMk/>
            <pc:sldMk cId="100489971" sldId="323"/>
            <ac:spMk id="8254" creationId="{066B84FF-FF9C-C959-615A-44E812AC7B39}"/>
          </ac:spMkLst>
        </pc:spChg>
        <pc:spChg chg="add mod ord topLvl">
          <ac:chgData name="Cesar Pzzo" userId="727aafd2658302de" providerId="LiveId" clId="{FA20F9A4-3295-46B5-ABEA-F50C594D9EB0}" dt="2024-06-17T18:12:48.375" v="3087" actId="478"/>
          <ac:spMkLst>
            <pc:docMk/>
            <pc:sldMk cId="100489971" sldId="323"/>
            <ac:spMk id="8255" creationId="{F6846FDF-6219-1711-EFE3-AF8B39AA72BE}"/>
          </ac:spMkLst>
        </pc:spChg>
        <pc:grpChg chg="add del mod">
          <ac:chgData name="Cesar Pzzo" userId="727aafd2658302de" providerId="LiveId" clId="{FA20F9A4-3295-46B5-ABEA-F50C594D9EB0}" dt="2024-06-21T22:18:58.155" v="4026" actId="478"/>
          <ac:grpSpMkLst>
            <pc:docMk/>
            <pc:sldMk cId="100489971" sldId="323"/>
            <ac:grpSpMk id="2" creationId="{4272B3F1-5DD4-F146-3747-DEE97BC72B06}"/>
          </ac:grpSpMkLst>
        </pc:grpChg>
        <pc:grpChg chg="mod topLvl">
          <ac:chgData name="Cesar Pzzo" userId="727aafd2658302de" providerId="LiveId" clId="{FA20F9A4-3295-46B5-ABEA-F50C594D9EB0}" dt="2024-06-17T18:00:49.519" v="3048" actId="14100"/>
          <ac:grpSpMkLst>
            <pc:docMk/>
            <pc:sldMk cId="100489971" sldId="323"/>
            <ac:grpSpMk id="3" creationId="{30F31A59-507B-B684-CEBC-8483B2D6721E}"/>
          </ac:grpSpMkLst>
        </pc:grpChg>
        <pc:grpChg chg="del mod topLvl">
          <ac:chgData name="Cesar Pzzo" userId="727aafd2658302de" providerId="LiveId" clId="{FA20F9A4-3295-46B5-ABEA-F50C594D9EB0}" dt="2024-06-14T23:24:59.067" v="1682" actId="21"/>
          <ac:grpSpMkLst>
            <pc:docMk/>
            <pc:sldMk cId="100489971" sldId="323"/>
            <ac:grpSpMk id="4" creationId="{6705E12A-A061-4A9F-D54F-55824AA24915}"/>
          </ac:grpSpMkLst>
        </pc:grpChg>
        <pc:grpChg chg="mod">
          <ac:chgData name="Cesar Pzzo" userId="727aafd2658302de" providerId="LiveId" clId="{FA20F9A4-3295-46B5-ABEA-F50C594D9EB0}" dt="2024-06-14T23:24:55.573" v="1681" actId="165"/>
          <ac:grpSpMkLst>
            <pc:docMk/>
            <pc:sldMk cId="100489971" sldId="323"/>
            <ac:grpSpMk id="5" creationId="{49FEAD41-779D-6E16-E1ED-968B07B15D93}"/>
          </ac:grpSpMkLst>
        </pc:grpChg>
        <pc:grpChg chg="del">
          <ac:chgData name="Cesar Pzzo" userId="727aafd2658302de" providerId="LiveId" clId="{FA20F9A4-3295-46B5-ABEA-F50C594D9EB0}" dt="2024-06-14T19:27:01.152" v="0" actId="165"/>
          <ac:grpSpMkLst>
            <pc:docMk/>
            <pc:sldMk cId="100489971" sldId="323"/>
            <ac:grpSpMk id="6" creationId="{6DEA1BF8-BC00-E07E-6895-DA24F664709F}"/>
          </ac:grpSpMkLst>
        </pc:grpChg>
        <pc:grpChg chg="mod">
          <ac:chgData name="Cesar Pzzo" userId="727aafd2658302de" providerId="LiveId" clId="{FA20F9A4-3295-46B5-ABEA-F50C594D9EB0}" dt="2024-06-14T23:24:55.573" v="1681" actId="165"/>
          <ac:grpSpMkLst>
            <pc:docMk/>
            <pc:sldMk cId="100489971" sldId="323"/>
            <ac:grpSpMk id="8" creationId="{E99D5549-D2F0-C226-F77B-2F134CAACECE}"/>
          </ac:grpSpMkLst>
        </pc:grpChg>
        <pc:grpChg chg="add del mod">
          <ac:chgData name="Cesar Pzzo" userId="727aafd2658302de" providerId="LiveId" clId="{FA20F9A4-3295-46B5-ABEA-F50C594D9EB0}" dt="2024-06-14T22:52:22.457" v="1377" actId="165"/>
          <ac:grpSpMkLst>
            <pc:docMk/>
            <pc:sldMk cId="100489971" sldId="323"/>
            <ac:grpSpMk id="13" creationId="{EEE634D7-4415-DEA0-1C3C-CE20CCD8A8DB}"/>
          </ac:grpSpMkLst>
        </pc:grpChg>
        <pc:grpChg chg="add mod">
          <ac:chgData name="Cesar Pzzo" userId="727aafd2658302de" providerId="LiveId" clId="{FA20F9A4-3295-46B5-ABEA-F50C594D9EB0}" dt="2024-06-14T22:54:21.531" v="1417" actId="164"/>
          <ac:grpSpMkLst>
            <pc:docMk/>
            <pc:sldMk cId="100489971" sldId="323"/>
            <ac:grpSpMk id="16" creationId="{6EA2C3C1-77BB-F6FB-EF27-C7C9E57C9F2D}"/>
          </ac:grpSpMkLst>
        </pc:grpChg>
        <pc:grpChg chg="add del mod">
          <ac:chgData name="Cesar Pzzo" userId="727aafd2658302de" providerId="LiveId" clId="{FA20F9A4-3295-46B5-ABEA-F50C594D9EB0}" dt="2024-06-22T02:11:49.181" v="4446" actId="165"/>
          <ac:grpSpMkLst>
            <pc:docMk/>
            <pc:sldMk cId="100489971" sldId="323"/>
            <ac:grpSpMk id="17" creationId="{BA1024D4-E78D-3AE4-3AA8-F5435A386656}"/>
          </ac:grpSpMkLst>
        </pc:grpChg>
        <pc:grpChg chg="add del mod">
          <ac:chgData name="Cesar Pzzo" userId="727aafd2658302de" providerId="LiveId" clId="{FA20F9A4-3295-46B5-ABEA-F50C594D9EB0}" dt="2024-06-22T02:11:45.723" v="4445" actId="165"/>
          <ac:grpSpMkLst>
            <pc:docMk/>
            <pc:sldMk cId="100489971" sldId="323"/>
            <ac:grpSpMk id="18" creationId="{D4D8B8FE-BB35-CE21-CB09-4179FF9B03E0}"/>
          </ac:grpSpMkLst>
        </pc:grpChg>
        <pc:grpChg chg="add del mod">
          <ac:chgData name="Cesar Pzzo" userId="727aafd2658302de" providerId="LiveId" clId="{FA20F9A4-3295-46B5-ABEA-F50C594D9EB0}" dt="2024-06-22T02:11:42.679" v="4444" actId="165"/>
          <ac:grpSpMkLst>
            <pc:docMk/>
            <pc:sldMk cId="100489971" sldId="323"/>
            <ac:grpSpMk id="19" creationId="{0E5D8D32-8E91-516A-D2CE-2D73111DFA8A}"/>
          </ac:grpSpMkLst>
        </pc:grpChg>
        <pc:grpChg chg="add del mod">
          <ac:chgData name="Cesar Pzzo" userId="727aafd2658302de" providerId="LiveId" clId="{FA20F9A4-3295-46B5-ABEA-F50C594D9EB0}" dt="2024-06-22T02:11:38.100" v="4443" actId="165"/>
          <ac:grpSpMkLst>
            <pc:docMk/>
            <pc:sldMk cId="100489971" sldId="323"/>
            <ac:grpSpMk id="20" creationId="{DF101547-55A3-8105-4F91-C65A3752872A}"/>
          </ac:grpSpMkLst>
        </pc:grpChg>
        <pc:grpChg chg="mod">
          <ac:chgData name="Cesar Pzzo" userId="727aafd2658302de" providerId="LiveId" clId="{FA20F9A4-3295-46B5-ABEA-F50C594D9EB0}" dt="2024-06-14T23:24:55.573" v="1681" actId="165"/>
          <ac:grpSpMkLst>
            <pc:docMk/>
            <pc:sldMk cId="100489971" sldId="323"/>
            <ac:grpSpMk id="23" creationId="{707BFF34-37D1-A064-E9BF-BEF2B68952E6}"/>
          </ac:grpSpMkLst>
        </pc:grpChg>
        <pc:grpChg chg="del mod topLvl">
          <ac:chgData name="Cesar Pzzo" userId="727aafd2658302de" providerId="LiveId" clId="{FA20F9A4-3295-46B5-ABEA-F50C594D9EB0}" dt="2024-06-14T23:24:55.573" v="1681" actId="165"/>
          <ac:grpSpMkLst>
            <pc:docMk/>
            <pc:sldMk cId="100489971" sldId="323"/>
            <ac:grpSpMk id="26" creationId="{AE568527-9D0A-FE3E-62FA-FC1CD93F8B27}"/>
          </ac:grpSpMkLst>
        </pc:grpChg>
        <pc:grpChg chg="add del mod">
          <ac:chgData name="Cesar Pzzo" userId="727aafd2658302de" providerId="LiveId" clId="{FA20F9A4-3295-46B5-ABEA-F50C594D9EB0}" dt="2024-06-14T23:09:04.732" v="1534" actId="165"/>
          <ac:grpSpMkLst>
            <pc:docMk/>
            <pc:sldMk cId="100489971" sldId="323"/>
            <ac:grpSpMk id="29" creationId="{B875F7C7-4FD2-7654-435B-49CE05488211}"/>
          </ac:grpSpMkLst>
        </pc:grpChg>
        <pc:grpChg chg="add del mod">
          <ac:chgData name="Cesar Pzzo" userId="727aafd2658302de" providerId="LiveId" clId="{FA20F9A4-3295-46B5-ABEA-F50C594D9EB0}" dt="2024-06-14T23:27:46.244" v="1700" actId="21"/>
          <ac:grpSpMkLst>
            <pc:docMk/>
            <pc:sldMk cId="100489971" sldId="323"/>
            <ac:grpSpMk id="30" creationId="{080020D7-5EE1-4C41-21A7-DE3CBB898BF2}"/>
          </ac:grpSpMkLst>
        </pc:grpChg>
        <pc:grpChg chg="del mod topLvl">
          <ac:chgData name="Cesar Pzzo" userId="727aafd2658302de" providerId="LiveId" clId="{FA20F9A4-3295-46B5-ABEA-F50C594D9EB0}" dt="2024-06-14T19:51:27.400" v="184" actId="165"/>
          <ac:grpSpMkLst>
            <pc:docMk/>
            <pc:sldMk cId="100489971" sldId="323"/>
            <ac:grpSpMk id="34" creationId="{B23F73F2-075A-B5FF-A9AB-A98E2F149F50}"/>
          </ac:grpSpMkLst>
        </pc:grpChg>
        <pc:grpChg chg="add del mod">
          <ac:chgData name="Cesar Pzzo" userId="727aafd2658302de" providerId="LiveId" clId="{FA20F9A4-3295-46B5-ABEA-F50C594D9EB0}" dt="2024-06-14T23:36:23.276" v="1753" actId="478"/>
          <ac:grpSpMkLst>
            <pc:docMk/>
            <pc:sldMk cId="100489971" sldId="323"/>
            <ac:grpSpMk id="34" creationId="{D07C0F74-227E-2768-1637-2585FCF4CBE9}"/>
          </ac:grpSpMkLst>
        </pc:grpChg>
        <pc:grpChg chg="del mod topLvl">
          <ac:chgData name="Cesar Pzzo" userId="727aafd2658302de" providerId="LiveId" clId="{FA20F9A4-3295-46B5-ABEA-F50C594D9EB0}" dt="2024-06-14T19:53:28.226" v="242" actId="165"/>
          <ac:grpSpMkLst>
            <pc:docMk/>
            <pc:sldMk cId="100489971" sldId="323"/>
            <ac:grpSpMk id="40" creationId="{4B2F70B7-3D5A-0A3A-2C8A-8BCEECAB9288}"/>
          </ac:grpSpMkLst>
        </pc:grpChg>
        <pc:grpChg chg="add mod topLvl">
          <ac:chgData name="Cesar Pzzo" userId="727aafd2658302de" providerId="LiveId" clId="{FA20F9A4-3295-46B5-ABEA-F50C594D9EB0}" dt="2024-06-14T20:04:20.500" v="385" actId="165"/>
          <ac:grpSpMkLst>
            <pc:docMk/>
            <pc:sldMk cId="100489971" sldId="323"/>
            <ac:grpSpMk id="44" creationId="{03C49F9E-5268-581C-4141-960C28DBBF9B}"/>
          </ac:grpSpMkLst>
        </pc:grpChg>
        <pc:grpChg chg="add del mod">
          <ac:chgData name="Cesar Pzzo" userId="727aafd2658302de" providerId="LiveId" clId="{FA20F9A4-3295-46B5-ABEA-F50C594D9EB0}" dt="2024-06-14T23:40:43.526" v="1822" actId="478"/>
          <ac:grpSpMkLst>
            <pc:docMk/>
            <pc:sldMk cId="100489971" sldId="323"/>
            <ac:grpSpMk id="46" creationId="{080020D7-5EE1-4C41-21A7-DE3CBB898BF2}"/>
          </ac:grpSpMkLst>
        </pc:grpChg>
        <pc:grpChg chg="add mod">
          <ac:chgData name="Cesar Pzzo" userId="727aafd2658302de" providerId="LiveId" clId="{FA20F9A4-3295-46B5-ABEA-F50C594D9EB0}" dt="2024-06-14T23:39:57.037" v="1807" actId="14100"/>
          <ac:grpSpMkLst>
            <pc:docMk/>
            <pc:sldMk cId="100489971" sldId="323"/>
            <ac:grpSpMk id="50" creationId="{ACACC96B-DFDB-8A6B-B93C-3A28CE42106F}"/>
          </ac:grpSpMkLst>
        </pc:grpChg>
        <pc:grpChg chg="add del mod ord">
          <ac:chgData name="Cesar Pzzo" userId="727aafd2658302de" providerId="LiveId" clId="{FA20F9A4-3295-46B5-ABEA-F50C594D9EB0}" dt="2024-06-14T19:54:17.533" v="249" actId="165"/>
          <ac:grpSpMkLst>
            <pc:docMk/>
            <pc:sldMk cId="100489971" sldId="323"/>
            <ac:grpSpMk id="53" creationId="{F800F2DB-87C5-C241-3740-AA917240B432}"/>
          </ac:grpSpMkLst>
        </pc:grpChg>
        <pc:grpChg chg="add del mod ord">
          <ac:chgData name="Cesar Pzzo" userId="727aafd2658302de" providerId="LiveId" clId="{FA20F9A4-3295-46B5-ABEA-F50C594D9EB0}" dt="2024-06-17T18:12:48.375" v="3087" actId="478"/>
          <ac:grpSpMkLst>
            <pc:docMk/>
            <pc:sldMk cId="100489971" sldId="323"/>
            <ac:grpSpMk id="54" creationId="{2B56C3FA-1371-28E3-E2FC-79E047EF18D6}"/>
          </ac:grpSpMkLst>
        </pc:grpChg>
        <pc:grpChg chg="add mod">
          <ac:chgData name="Cesar Pzzo" userId="727aafd2658302de" providerId="LiveId" clId="{FA20F9A4-3295-46B5-ABEA-F50C594D9EB0}" dt="2024-06-22T02:24:49.616" v="4601" actId="1036"/>
          <ac:grpSpMkLst>
            <pc:docMk/>
            <pc:sldMk cId="100489971" sldId="323"/>
            <ac:grpSpMk id="54" creationId="{D2C1C060-4773-25D6-A4E6-4493F8A1EF0E}"/>
          </ac:grpSpMkLst>
        </pc:grpChg>
        <pc:grpChg chg="add mod">
          <ac:chgData name="Cesar Pzzo" userId="727aafd2658302de" providerId="LiveId" clId="{FA20F9A4-3295-46B5-ABEA-F50C594D9EB0}" dt="2024-06-14T20:04:20.500" v="385" actId="165"/>
          <ac:grpSpMkLst>
            <pc:docMk/>
            <pc:sldMk cId="100489971" sldId="323"/>
            <ac:grpSpMk id="56" creationId="{F3FFFD40-219B-109F-F5E6-3A68B77B2F3B}"/>
          </ac:grpSpMkLst>
        </pc:grpChg>
        <pc:grpChg chg="add mod ord topLvl">
          <ac:chgData name="Cesar Pzzo" userId="727aafd2658302de" providerId="LiveId" clId="{FA20F9A4-3295-46B5-ABEA-F50C594D9EB0}" dt="2024-06-14T20:04:20.500" v="385" actId="165"/>
          <ac:grpSpMkLst>
            <pc:docMk/>
            <pc:sldMk cId="100489971" sldId="323"/>
            <ac:grpSpMk id="57" creationId="{B2D946BA-D66A-1A26-2CA9-FF626FD441F1}"/>
          </ac:grpSpMkLst>
        </pc:grpChg>
        <pc:grpChg chg="add mod">
          <ac:chgData name="Cesar Pzzo" userId="727aafd2658302de" providerId="LiveId" clId="{FA20F9A4-3295-46B5-ABEA-F50C594D9EB0}" dt="2024-06-22T02:24:49.616" v="4601" actId="1036"/>
          <ac:grpSpMkLst>
            <pc:docMk/>
            <pc:sldMk cId="100489971" sldId="323"/>
            <ac:grpSpMk id="58" creationId="{2BC4FDE7-060B-AA46-D15B-DFA939795E2E}"/>
          </ac:grpSpMkLst>
        </pc:grpChg>
        <pc:grpChg chg="del">
          <ac:chgData name="Cesar Pzzo" userId="727aafd2658302de" providerId="LiveId" clId="{FA20F9A4-3295-46B5-ABEA-F50C594D9EB0}" dt="2024-06-14T19:27:01.152" v="0" actId="165"/>
          <ac:grpSpMkLst>
            <pc:docMk/>
            <pc:sldMk cId="100489971" sldId="323"/>
            <ac:grpSpMk id="58" creationId="{3398BB3F-C6F7-A31B-F5C9-79411FFD348B}"/>
          </ac:grpSpMkLst>
        </pc:grpChg>
        <pc:grpChg chg="add mod">
          <ac:chgData name="Cesar Pzzo" userId="727aafd2658302de" providerId="LiveId" clId="{FA20F9A4-3295-46B5-ABEA-F50C594D9EB0}" dt="2024-06-22T02:24:49.616" v="4601" actId="1036"/>
          <ac:grpSpMkLst>
            <pc:docMk/>
            <pc:sldMk cId="100489971" sldId="323"/>
            <ac:grpSpMk id="60" creationId="{B1DD5463-E491-7C1F-90F7-59592D009502}"/>
          </ac:grpSpMkLst>
        </pc:grpChg>
        <pc:grpChg chg="del mod topLvl">
          <ac:chgData name="Cesar Pzzo" userId="727aafd2658302de" providerId="LiveId" clId="{FA20F9A4-3295-46B5-ABEA-F50C594D9EB0}" dt="2024-06-14T19:46:49.245" v="168" actId="165"/>
          <ac:grpSpMkLst>
            <pc:docMk/>
            <pc:sldMk cId="100489971" sldId="323"/>
            <ac:grpSpMk id="60" creationId="{DDB50A09-8C7C-A499-7D28-DDE331B39083}"/>
          </ac:grpSpMkLst>
        </pc:grpChg>
        <pc:grpChg chg="add mod">
          <ac:chgData name="Cesar Pzzo" userId="727aafd2658302de" providerId="LiveId" clId="{FA20F9A4-3295-46B5-ABEA-F50C594D9EB0}" dt="2024-06-22T02:24:49.616" v="4601" actId="1036"/>
          <ac:grpSpMkLst>
            <pc:docMk/>
            <pc:sldMk cId="100489971" sldId="323"/>
            <ac:grpSpMk id="62" creationId="{832B4425-275F-9B72-AB7F-1FA7B5E30B2C}"/>
          </ac:grpSpMkLst>
        </pc:grpChg>
        <pc:grpChg chg="add del mod ord topLvl">
          <ac:chgData name="Cesar Pzzo" userId="727aafd2658302de" providerId="LiveId" clId="{FA20F9A4-3295-46B5-ABEA-F50C594D9EB0}" dt="2024-06-14T22:55:09.039" v="1454" actId="478"/>
          <ac:grpSpMkLst>
            <pc:docMk/>
            <pc:sldMk cId="100489971" sldId="323"/>
            <ac:grpSpMk id="1032" creationId="{90C59DD6-5369-6537-5BA2-A630A5DE7CE0}"/>
          </ac:grpSpMkLst>
        </pc:grpChg>
        <pc:grpChg chg="mod">
          <ac:chgData name="Cesar Pzzo" userId="727aafd2658302de" providerId="LiveId" clId="{FA20F9A4-3295-46B5-ABEA-F50C594D9EB0}" dt="2024-06-17T18:00:49.519" v="3048" actId="14100"/>
          <ac:grpSpMkLst>
            <pc:docMk/>
            <pc:sldMk cId="100489971" sldId="323"/>
            <ac:grpSpMk id="1035" creationId="{0650525D-D320-9BD8-78C5-CBAE0E9B08E0}"/>
          </ac:grpSpMkLst>
        </pc:grpChg>
        <pc:grpChg chg="add del mod ord topLvl">
          <ac:chgData name="Cesar Pzzo" userId="727aafd2658302de" providerId="LiveId" clId="{FA20F9A4-3295-46B5-ABEA-F50C594D9EB0}" dt="2024-06-17T17:27:39.256" v="2854" actId="21"/>
          <ac:grpSpMkLst>
            <pc:docMk/>
            <pc:sldMk cId="100489971" sldId="323"/>
            <ac:grpSpMk id="1041" creationId="{E99171BC-04A8-2C9C-DED2-3E5276DC7332}"/>
          </ac:grpSpMkLst>
        </pc:grpChg>
        <pc:grpChg chg="del mod">
          <ac:chgData name="Cesar Pzzo" userId="727aafd2658302de" providerId="LiveId" clId="{FA20F9A4-3295-46B5-ABEA-F50C594D9EB0}" dt="2024-06-15T00:08:00.359" v="2654" actId="478"/>
          <ac:grpSpMkLst>
            <pc:docMk/>
            <pc:sldMk cId="100489971" sldId="323"/>
            <ac:grpSpMk id="1046" creationId="{184033E7-511F-A55F-5216-0B5BC8DDA562}"/>
          </ac:grpSpMkLst>
        </pc:grpChg>
        <pc:grpChg chg="add del mod">
          <ac:chgData name="Cesar Pzzo" userId="727aafd2658302de" providerId="LiveId" clId="{FA20F9A4-3295-46B5-ABEA-F50C594D9EB0}" dt="2024-06-14T19:59:30.727" v="297" actId="478"/>
          <ac:grpSpMkLst>
            <pc:docMk/>
            <pc:sldMk cId="100489971" sldId="323"/>
            <ac:grpSpMk id="1053" creationId="{A265FD59-3965-866F-3E56-AB409A0A05E1}"/>
          </ac:grpSpMkLst>
        </pc:grpChg>
        <pc:grpChg chg="del mod topLvl">
          <ac:chgData name="Cesar Pzzo" userId="727aafd2658302de" providerId="LiveId" clId="{FA20F9A4-3295-46B5-ABEA-F50C594D9EB0}" dt="2024-06-14T23:24:59.067" v="1682" actId="21"/>
          <ac:grpSpMkLst>
            <pc:docMk/>
            <pc:sldMk cId="100489971" sldId="323"/>
            <ac:grpSpMk id="1054" creationId="{6FBA7772-E011-6540-6280-73A3361231AB}"/>
          </ac:grpSpMkLst>
        </pc:grpChg>
        <pc:grpChg chg="mod">
          <ac:chgData name="Cesar Pzzo" userId="727aafd2658302de" providerId="LiveId" clId="{FA20F9A4-3295-46B5-ABEA-F50C594D9EB0}" dt="2024-06-17T18:00:49.519" v="3048" actId="14100"/>
          <ac:grpSpMkLst>
            <pc:docMk/>
            <pc:sldMk cId="100489971" sldId="323"/>
            <ac:grpSpMk id="1055" creationId="{F67D65CE-18C2-8807-0C35-1B7C660B5018}"/>
          </ac:grpSpMkLst>
        </pc:grpChg>
        <pc:grpChg chg="mod">
          <ac:chgData name="Cesar Pzzo" userId="727aafd2658302de" providerId="LiveId" clId="{FA20F9A4-3295-46B5-ABEA-F50C594D9EB0}" dt="2024-06-17T18:00:49.519" v="3048" actId="14100"/>
          <ac:grpSpMkLst>
            <pc:docMk/>
            <pc:sldMk cId="100489971" sldId="323"/>
            <ac:grpSpMk id="1056" creationId="{0DC0EBCA-0845-1FE6-9512-C3847758ACB1}"/>
          </ac:grpSpMkLst>
        </pc:grpChg>
        <pc:grpChg chg="mod">
          <ac:chgData name="Cesar Pzzo" userId="727aafd2658302de" providerId="LiveId" clId="{FA20F9A4-3295-46B5-ABEA-F50C594D9EB0}" dt="2024-06-17T18:00:49.519" v="3048" actId="14100"/>
          <ac:grpSpMkLst>
            <pc:docMk/>
            <pc:sldMk cId="100489971" sldId="323"/>
            <ac:grpSpMk id="1067" creationId="{AECEDE20-2F90-AFA6-F6E0-3F684A2226EE}"/>
          </ac:grpSpMkLst>
        </pc:grpChg>
        <pc:grpChg chg="del mod topLvl">
          <ac:chgData name="Cesar Pzzo" userId="727aafd2658302de" providerId="LiveId" clId="{FA20F9A4-3295-46B5-ABEA-F50C594D9EB0}" dt="2024-06-14T19:47:45.467" v="171" actId="165"/>
          <ac:grpSpMkLst>
            <pc:docMk/>
            <pc:sldMk cId="100489971" sldId="323"/>
            <ac:grpSpMk id="1070" creationId="{2D02D4DB-9D05-06A7-2E5F-BE5643C863CC}"/>
          </ac:grpSpMkLst>
        </pc:grpChg>
        <pc:grpChg chg="del">
          <ac:chgData name="Cesar Pzzo" userId="727aafd2658302de" providerId="LiveId" clId="{FA20F9A4-3295-46B5-ABEA-F50C594D9EB0}" dt="2024-06-14T19:27:01.152" v="0" actId="165"/>
          <ac:grpSpMkLst>
            <pc:docMk/>
            <pc:sldMk cId="100489971" sldId="323"/>
            <ac:grpSpMk id="1072" creationId="{CF60F1BB-D18F-8561-22A3-4171E75DA172}"/>
          </ac:grpSpMkLst>
        </pc:grpChg>
        <pc:grpChg chg="mod">
          <ac:chgData name="Cesar Pzzo" userId="727aafd2658302de" providerId="LiveId" clId="{FA20F9A4-3295-46B5-ABEA-F50C594D9EB0}" dt="2024-06-17T18:00:49.519" v="3048" actId="14100"/>
          <ac:grpSpMkLst>
            <pc:docMk/>
            <pc:sldMk cId="100489971" sldId="323"/>
            <ac:grpSpMk id="1074" creationId="{1E20D8A9-6C7D-3138-85B3-2752AFE73AD3}"/>
          </ac:grpSpMkLst>
        </pc:grpChg>
        <pc:grpChg chg="mod">
          <ac:chgData name="Cesar Pzzo" userId="727aafd2658302de" providerId="LiveId" clId="{FA20F9A4-3295-46B5-ABEA-F50C594D9EB0}" dt="2024-06-17T18:00:49.519" v="3048" actId="14100"/>
          <ac:grpSpMkLst>
            <pc:docMk/>
            <pc:sldMk cId="100489971" sldId="323"/>
            <ac:grpSpMk id="1075" creationId="{18B4A42E-CB54-0E8B-32D2-00AD2667DE41}"/>
          </ac:grpSpMkLst>
        </pc:grpChg>
        <pc:grpChg chg="mod">
          <ac:chgData name="Cesar Pzzo" userId="727aafd2658302de" providerId="LiveId" clId="{FA20F9A4-3295-46B5-ABEA-F50C594D9EB0}" dt="2024-06-17T18:00:49.519" v="3048" actId="14100"/>
          <ac:grpSpMkLst>
            <pc:docMk/>
            <pc:sldMk cId="100489971" sldId="323"/>
            <ac:grpSpMk id="1086" creationId="{AD8DC9AF-F8FD-FC02-9D19-047EBA12D57A}"/>
          </ac:grpSpMkLst>
        </pc:grpChg>
        <pc:grpChg chg="add del mod">
          <ac:chgData name="Cesar Pzzo" userId="727aafd2658302de" providerId="LiveId" clId="{FA20F9A4-3295-46B5-ABEA-F50C594D9EB0}" dt="2024-06-14T23:08:56.391" v="1531" actId="165"/>
          <ac:grpSpMkLst>
            <pc:docMk/>
            <pc:sldMk cId="100489971" sldId="323"/>
            <ac:grpSpMk id="1088" creationId="{4C003068-80AD-3D9F-876C-F9A30D5D1806}"/>
          </ac:grpSpMkLst>
        </pc:grpChg>
        <pc:grpChg chg="mod">
          <ac:chgData name="Cesar Pzzo" userId="727aafd2658302de" providerId="LiveId" clId="{FA20F9A4-3295-46B5-ABEA-F50C594D9EB0}" dt="2024-06-17T18:00:49.519" v="3048" actId="14100"/>
          <ac:grpSpMkLst>
            <pc:docMk/>
            <pc:sldMk cId="100489971" sldId="323"/>
            <ac:grpSpMk id="1090" creationId="{174408A0-AC8A-78A6-93AE-214FE431D760}"/>
          </ac:grpSpMkLst>
        </pc:grpChg>
        <pc:grpChg chg="del">
          <ac:chgData name="Cesar Pzzo" userId="727aafd2658302de" providerId="LiveId" clId="{FA20F9A4-3295-46B5-ABEA-F50C594D9EB0}" dt="2024-06-14T19:27:01.152" v="0" actId="165"/>
          <ac:grpSpMkLst>
            <pc:docMk/>
            <pc:sldMk cId="100489971" sldId="323"/>
            <ac:grpSpMk id="8200" creationId="{3CFCE792-D27E-E320-92B4-9C867DCA0534}"/>
          </ac:grpSpMkLst>
        </pc:grpChg>
        <pc:grpChg chg="del">
          <ac:chgData name="Cesar Pzzo" userId="727aafd2658302de" providerId="LiveId" clId="{FA20F9A4-3295-46B5-ABEA-F50C594D9EB0}" dt="2024-06-14T19:27:01.152" v="0" actId="165"/>
          <ac:grpSpMkLst>
            <pc:docMk/>
            <pc:sldMk cId="100489971" sldId="323"/>
            <ac:grpSpMk id="8201" creationId="{9878425B-45EA-8C15-8B17-DB42C2DD4A8C}"/>
          </ac:grpSpMkLst>
        </pc:grpChg>
        <pc:grpChg chg="add del mod">
          <ac:chgData name="Cesar Pzzo" userId="727aafd2658302de" providerId="LiveId" clId="{FA20F9A4-3295-46B5-ABEA-F50C594D9EB0}" dt="2024-06-14T20:02:00.927" v="334" actId="478"/>
          <ac:grpSpMkLst>
            <pc:docMk/>
            <pc:sldMk cId="100489971" sldId="323"/>
            <ac:grpSpMk id="8202" creationId="{743FE44A-E43C-DBDB-EB4A-1F5AD6677EED}"/>
          </ac:grpSpMkLst>
        </pc:grpChg>
        <pc:grpChg chg="add del mod ord">
          <ac:chgData name="Cesar Pzzo" userId="727aafd2658302de" providerId="LiveId" clId="{FA20F9A4-3295-46B5-ABEA-F50C594D9EB0}" dt="2024-06-14T22:52:18.963" v="1376" actId="478"/>
          <ac:grpSpMkLst>
            <pc:docMk/>
            <pc:sldMk cId="100489971" sldId="323"/>
            <ac:grpSpMk id="8206" creationId="{A2099B72-2198-B2F2-9443-2551A0054589}"/>
          </ac:grpSpMkLst>
        </pc:grpChg>
        <pc:grpChg chg="add del mod ord">
          <ac:chgData name="Cesar Pzzo" userId="727aafd2658302de" providerId="LiveId" clId="{FA20F9A4-3295-46B5-ABEA-F50C594D9EB0}" dt="2024-06-21T22:10:28.901" v="4023" actId="1076"/>
          <ac:grpSpMkLst>
            <pc:docMk/>
            <pc:sldMk cId="100489971" sldId="323"/>
            <ac:grpSpMk id="8210" creationId="{3E91E0A9-4AEB-845A-E04B-7A83AE96A63B}"/>
          </ac:grpSpMkLst>
        </pc:grpChg>
        <pc:grpChg chg="add del mod">
          <ac:chgData name="Cesar Pzzo" userId="727aafd2658302de" providerId="LiveId" clId="{FA20F9A4-3295-46B5-ABEA-F50C594D9EB0}" dt="2024-06-14T21:10:42.209" v="531" actId="165"/>
          <ac:grpSpMkLst>
            <pc:docMk/>
            <pc:sldMk cId="100489971" sldId="323"/>
            <ac:grpSpMk id="8214" creationId="{3BA38B93-4841-B259-CA57-0B2265D1130E}"/>
          </ac:grpSpMkLst>
        </pc:grpChg>
        <pc:grpChg chg="add del mod">
          <ac:chgData name="Cesar Pzzo" userId="727aafd2658302de" providerId="LiveId" clId="{FA20F9A4-3295-46B5-ABEA-F50C594D9EB0}" dt="2024-06-14T21:12:42.281" v="549" actId="165"/>
          <ac:grpSpMkLst>
            <pc:docMk/>
            <pc:sldMk cId="100489971" sldId="323"/>
            <ac:grpSpMk id="8219" creationId="{D70839E8-8DB1-FDF2-8E7C-371686FCD4D3}"/>
          </ac:grpSpMkLst>
        </pc:grpChg>
        <pc:grpChg chg="add del mod topLvl">
          <ac:chgData name="Cesar Pzzo" userId="727aafd2658302de" providerId="LiveId" clId="{FA20F9A4-3295-46B5-ABEA-F50C594D9EB0}" dt="2024-06-14T21:36:59.586" v="598" actId="165"/>
          <ac:grpSpMkLst>
            <pc:docMk/>
            <pc:sldMk cId="100489971" sldId="323"/>
            <ac:grpSpMk id="8220" creationId="{20863BA3-C3A2-5475-F8D4-957E31FA4FBC}"/>
          </ac:grpSpMkLst>
        </pc:grpChg>
        <pc:grpChg chg="add del mod">
          <ac:chgData name="Cesar Pzzo" userId="727aafd2658302de" providerId="LiveId" clId="{FA20F9A4-3295-46B5-ABEA-F50C594D9EB0}" dt="2024-06-14T21:36:23.352" v="593" actId="165"/>
          <ac:grpSpMkLst>
            <pc:docMk/>
            <pc:sldMk cId="100489971" sldId="323"/>
            <ac:grpSpMk id="8221" creationId="{59EE002B-9F70-453D-DE56-23B5B7EEC63C}"/>
          </ac:grpSpMkLst>
        </pc:grpChg>
        <pc:grpChg chg="add del mod">
          <ac:chgData name="Cesar Pzzo" userId="727aafd2658302de" providerId="LiveId" clId="{FA20F9A4-3295-46B5-ABEA-F50C594D9EB0}" dt="2024-06-14T21:34:44.059" v="588" actId="165"/>
          <ac:grpSpMkLst>
            <pc:docMk/>
            <pc:sldMk cId="100489971" sldId="323"/>
            <ac:grpSpMk id="8222" creationId="{9CBC70C2-C2BD-3BE2-6880-CEFC1A469ABB}"/>
          </ac:grpSpMkLst>
        </pc:grpChg>
        <pc:grpChg chg="del mod">
          <ac:chgData name="Cesar Pzzo" userId="727aafd2658302de" providerId="LiveId" clId="{FA20F9A4-3295-46B5-ABEA-F50C594D9EB0}" dt="2024-06-14T21:32:31.923" v="579" actId="478"/>
          <ac:grpSpMkLst>
            <pc:docMk/>
            <pc:sldMk cId="100489971" sldId="323"/>
            <ac:grpSpMk id="8224" creationId="{06097341-1009-4955-8CAA-2B10644A8913}"/>
          </ac:grpSpMkLst>
        </pc:grpChg>
        <pc:grpChg chg="add del mod">
          <ac:chgData name="Cesar Pzzo" userId="727aafd2658302de" providerId="LiveId" clId="{FA20F9A4-3295-46B5-ABEA-F50C594D9EB0}" dt="2024-06-14T21:58:53.082" v="841" actId="165"/>
          <ac:grpSpMkLst>
            <pc:docMk/>
            <pc:sldMk cId="100489971" sldId="323"/>
            <ac:grpSpMk id="8232" creationId="{CF9B39BB-A964-8A33-EF0A-5196F2F525C5}"/>
          </ac:grpSpMkLst>
        </pc:grpChg>
        <pc:grpChg chg="add del mod">
          <ac:chgData name="Cesar Pzzo" userId="727aafd2658302de" providerId="LiveId" clId="{FA20F9A4-3295-46B5-ABEA-F50C594D9EB0}" dt="2024-06-14T22:01:11.417" v="853" actId="165"/>
          <ac:grpSpMkLst>
            <pc:docMk/>
            <pc:sldMk cId="100489971" sldId="323"/>
            <ac:grpSpMk id="8233" creationId="{77C77173-777B-1625-3300-E71B131E1046}"/>
          </ac:grpSpMkLst>
        </pc:grpChg>
        <pc:grpChg chg="add del mod">
          <ac:chgData name="Cesar Pzzo" userId="727aafd2658302de" providerId="LiveId" clId="{FA20F9A4-3295-46B5-ABEA-F50C594D9EB0}" dt="2024-06-14T22:01:17.038" v="854" actId="165"/>
          <ac:grpSpMkLst>
            <pc:docMk/>
            <pc:sldMk cId="100489971" sldId="323"/>
            <ac:grpSpMk id="8234" creationId="{CEABF001-426C-608E-0758-CE6CB598FB4C}"/>
          </ac:grpSpMkLst>
        </pc:grpChg>
        <pc:grpChg chg="add del mod">
          <ac:chgData name="Cesar Pzzo" userId="727aafd2658302de" providerId="LiveId" clId="{FA20F9A4-3295-46B5-ABEA-F50C594D9EB0}" dt="2024-06-14T22:01:17.038" v="854" actId="165"/>
          <ac:grpSpMkLst>
            <pc:docMk/>
            <pc:sldMk cId="100489971" sldId="323"/>
            <ac:grpSpMk id="8235" creationId="{4AA666B4-D4C5-86B3-8CCB-0EA6A1FFE363}"/>
          </ac:grpSpMkLst>
        </pc:grpChg>
        <pc:grpChg chg="add del mod">
          <ac:chgData name="Cesar Pzzo" userId="727aafd2658302de" providerId="LiveId" clId="{FA20F9A4-3295-46B5-ABEA-F50C594D9EB0}" dt="2024-06-14T22:01:17.038" v="854" actId="165"/>
          <ac:grpSpMkLst>
            <pc:docMk/>
            <pc:sldMk cId="100489971" sldId="323"/>
            <ac:grpSpMk id="8239" creationId="{D7588BFB-C05E-D773-F01D-7EF4300E612E}"/>
          </ac:grpSpMkLst>
        </pc:grpChg>
        <pc:grpChg chg="add del mod">
          <ac:chgData name="Cesar Pzzo" userId="727aafd2658302de" providerId="LiveId" clId="{FA20F9A4-3295-46B5-ABEA-F50C594D9EB0}" dt="2024-06-22T01:19:06.831" v="4305" actId="165"/>
          <ac:grpSpMkLst>
            <pc:docMk/>
            <pc:sldMk cId="100489971" sldId="323"/>
            <ac:grpSpMk id="8243" creationId="{027D0BC5-F434-ABA4-37E8-8D4A5B08B83A}"/>
          </ac:grpSpMkLst>
        </pc:grpChg>
        <pc:grpChg chg="add mod topLvl">
          <ac:chgData name="Cesar Pzzo" userId="727aafd2658302de" providerId="LiveId" clId="{FA20F9A4-3295-46B5-ABEA-F50C594D9EB0}" dt="2024-06-17T17:16:22.217" v="2775" actId="1076"/>
          <ac:grpSpMkLst>
            <pc:docMk/>
            <pc:sldMk cId="100489971" sldId="323"/>
            <ac:grpSpMk id="8244" creationId="{664991FE-0CB8-00F5-F1B6-8758F9AE51AE}"/>
          </ac:grpSpMkLst>
        </pc:grpChg>
        <pc:grpChg chg="add mod">
          <ac:chgData name="Cesar Pzzo" userId="727aafd2658302de" providerId="LiveId" clId="{FA20F9A4-3295-46B5-ABEA-F50C594D9EB0}" dt="2024-06-14T22:01:46.665" v="857" actId="164"/>
          <ac:grpSpMkLst>
            <pc:docMk/>
            <pc:sldMk cId="100489971" sldId="323"/>
            <ac:grpSpMk id="8245" creationId="{62F1B747-3086-4058-6747-5B793EFE3342}"/>
          </ac:grpSpMkLst>
        </pc:grpChg>
        <pc:grpChg chg="add mod topLvl">
          <ac:chgData name="Cesar Pzzo" userId="727aafd2658302de" providerId="LiveId" clId="{FA20F9A4-3295-46B5-ABEA-F50C594D9EB0}" dt="2024-06-14T23:41:33.426" v="1828" actId="1038"/>
          <ac:grpSpMkLst>
            <pc:docMk/>
            <pc:sldMk cId="100489971" sldId="323"/>
            <ac:grpSpMk id="8246" creationId="{545618CF-2C56-1DEF-228D-BB2827E0A412}"/>
          </ac:grpSpMkLst>
        </pc:grpChg>
        <pc:grpChg chg="add mod topLvl">
          <ac:chgData name="Cesar Pzzo" userId="727aafd2658302de" providerId="LiveId" clId="{FA20F9A4-3295-46B5-ABEA-F50C594D9EB0}" dt="2024-06-17T18:00:56.846" v="3049" actId="1076"/>
          <ac:grpSpMkLst>
            <pc:docMk/>
            <pc:sldMk cId="100489971" sldId="323"/>
            <ac:grpSpMk id="8247" creationId="{DC86CE39-8BB3-E751-9093-DF84977DF403}"/>
          </ac:grpSpMkLst>
        </pc:grpChg>
        <pc:grpChg chg="add mod topLvl">
          <ac:chgData name="Cesar Pzzo" userId="727aafd2658302de" providerId="LiveId" clId="{FA20F9A4-3295-46B5-ABEA-F50C594D9EB0}" dt="2024-06-17T17:09:55.080" v="2747" actId="1076"/>
          <ac:grpSpMkLst>
            <pc:docMk/>
            <pc:sldMk cId="100489971" sldId="323"/>
            <ac:grpSpMk id="8248" creationId="{2148F0A9-7D92-DE96-37BB-D537FACC031C}"/>
          </ac:grpSpMkLst>
        </pc:grpChg>
        <pc:grpChg chg="add del mod topLvl">
          <ac:chgData name="Cesar Pzzo" userId="727aafd2658302de" providerId="LiveId" clId="{FA20F9A4-3295-46B5-ABEA-F50C594D9EB0}" dt="2024-06-14T22:32:55.698" v="1043" actId="478"/>
          <ac:grpSpMkLst>
            <pc:docMk/>
            <pc:sldMk cId="100489971" sldId="323"/>
            <ac:grpSpMk id="8249" creationId="{D8DB03B6-9FF3-EC53-0F14-C4486B94095D}"/>
          </ac:grpSpMkLst>
        </pc:grpChg>
        <pc:grpChg chg="add del mod">
          <ac:chgData name="Cesar Pzzo" userId="727aafd2658302de" providerId="LiveId" clId="{FA20F9A4-3295-46B5-ABEA-F50C594D9EB0}" dt="2024-06-14T22:13:52.809" v="891" actId="478"/>
          <ac:grpSpMkLst>
            <pc:docMk/>
            <pc:sldMk cId="100489971" sldId="323"/>
            <ac:grpSpMk id="8252" creationId="{BDA6B627-7F2A-C40E-E82E-838E9BA09633}"/>
          </ac:grpSpMkLst>
        </pc:grpChg>
        <pc:graphicFrameChg chg="add del modGraphic">
          <ac:chgData name="Cesar Pzzo" userId="727aafd2658302de" providerId="LiveId" clId="{FA20F9A4-3295-46B5-ABEA-F50C594D9EB0}" dt="2024-06-14T23:36:19.440" v="1748" actId="478"/>
          <ac:graphicFrameMkLst>
            <pc:docMk/>
            <pc:sldMk cId="100489971" sldId="323"/>
            <ac:graphicFrameMk id="51" creationId="{61D587C6-0DF9-D8F3-5E49-CE317DABEC1D}"/>
          </ac:graphicFrameMkLst>
        </pc:graphicFrameChg>
        <pc:picChg chg="add mod">
          <ac:chgData name="Cesar Pzzo" userId="727aafd2658302de" providerId="LiveId" clId="{FA20F9A4-3295-46B5-ABEA-F50C594D9EB0}" dt="2024-06-14T22:38:40.583" v="1049"/>
          <ac:picMkLst>
            <pc:docMk/>
            <pc:sldMk cId="100489971" sldId="323"/>
            <ac:picMk id="2" creationId="{40F95E66-C936-10E7-CB81-09D7BC4E3739}"/>
          </ac:picMkLst>
        </pc:picChg>
        <pc:picChg chg="add mod">
          <ac:chgData name="Cesar Pzzo" userId="727aafd2658302de" providerId="LiveId" clId="{FA20F9A4-3295-46B5-ABEA-F50C594D9EB0}" dt="2024-06-14T22:38:40.583" v="1049"/>
          <ac:picMkLst>
            <pc:docMk/>
            <pc:sldMk cId="100489971" sldId="323"/>
            <ac:picMk id="6" creationId="{9E2E2961-6CDE-9065-DB2A-23A30BB7CF18}"/>
          </ac:picMkLst>
        </pc:picChg>
        <pc:picChg chg="add del mod">
          <ac:chgData name="Cesar Pzzo" userId="727aafd2658302de" providerId="LiveId" clId="{FA20F9A4-3295-46B5-ABEA-F50C594D9EB0}" dt="2024-06-21T22:26:41.487" v="4034" actId="21"/>
          <ac:picMkLst>
            <pc:docMk/>
            <pc:sldMk cId="100489971" sldId="323"/>
            <ac:picMk id="6" creationId="{D2AF36F5-55E3-6267-975C-2F8E99A31D67}"/>
          </ac:picMkLst>
        </pc:picChg>
        <pc:picChg chg="add mod">
          <ac:chgData name="Cesar Pzzo" userId="727aafd2658302de" providerId="LiveId" clId="{FA20F9A4-3295-46B5-ABEA-F50C594D9EB0}" dt="2024-06-21T22:09:36.533" v="3994" actId="1035"/>
          <ac:picMkLst>
            <pc:docMk/>
            <pc:sldMk cId="100489971" sldId="323"/>
            <ac:picMk id="7" creationId="{932DFA04-A5E4-0B39-77A3-AEF192B00746}"/>
          </ac:picMkLst>
        </pc:picChg>
        <pc:picChg chg="mod">
          <ac:chgData name="Cesar Pzzo" userId="727aafd2658302de" providerId="LiveId" clId="{FA20F9A4-3295-46B5-ABEA-F50C594D9EB0}" dt="2024-06-14T23:24:55.573" v="1681" actId="165"/>
          <ac:picMkLst>
            <pc:docMk/>
            <pc:sldMk cId="100489971" sldId="323"/>
            <ac:picMk id="7" creationId="{B4A792CB-D3B6-EA27-B871-1F14A146CEE9}"/>
          </ac:picMkLst>
        </pc:picChg>
        <pc:picChg chg="mod">
          <ac:chgData name="Cesar Pzzo" userId="727aafd2658302de" providerId="LiveId" clId="{FA20F9A4-3295-46B5-ABEA-F50C594D9EB0}" dt="2024-06-14T23:24:55.573" v="1681" actId="165"/>
          <ac:picMkLst>
            <pc:docMk/>
            <pc:sldMk cId="100489971" sldId="323"/>
            <ac:picMk id="9" creationId="{5D09D6D0-2C69-461C-3CCC-305D79301145}"/>
          </ac:picMkLst>
        </pc:picChg>
        <pc:picChg chg="add del mod">
          <ac:chgData name="Cesar Pzzo" userId="727aafd2658302de" providerId="LiveId" clId="{FA20F9A4-3295-46B5-ABEA-F50C594D9EB0}" dt="2024-06-14T22:39:18.915" v="1053" actId="478"/>
          <ac:picMkLst>
            <pc:docMk/>
            <pc:sldMk cId="100489971" sldId="323"/>
            <ac:picMk id="10" creationId="{C3BDB7B8-8248-1B76-6FF2-8048A51161C0}"/>
          </ac:picMkLst>
        </pc:picChg>
        <pc:picChg chg="mod">
          <ac:chgData name="Cesar Pzzo" userId="727aafd2658302de" providerId="LiveId" clId="{FA20F9A4-3295-46B5-ABEA-F50C594D9EB0}" dt="2024-06-14T23:24:55.573" v="1681" actId="165"/>
          <ac:picMkLst>
            <pc:docMk/>
            <pc:sldMk cId="100489971" sldId="323"/>
            <ac:picMk id="12" creationId="{9CA09B6D-E2FD-F5C6-AC0D-F9F28639225B}"/>
          </ac:picMkLst>
        </pc:picChg>
        <pc:picChg chg="del mod topLvl">
          <ac:chgData name="Cesar Pzzo" userId="727aafd2658302de" providerId="LiveId" clId="{FA20F9A4-3295-46B5-ABEA-F50C594D9EB0}" dt="2024-06-14T20:33:06.186" v="387" actId="478"/>
          <ac:picMkLst>
            <pc:docMk/>
            <pc:sldMk cId="100489971" sldId="323"/>
            <ac:picMk id="13" creationId="{1FD43F40-3FEB-E888-4646-95DA089C91B5}"/>
          </ac:picMkLst>
        </pc:picChg>
        <pc:picChg chg="add mod topLvl">
          <ac:chgData name="Cesar Pzzo" userId="727aafd2658302de" providerId="LiveId" clId="{FA20F9A4-3295-46B5-ABEA-F50C594D9EB0}" dt="2024-06-22T02:24:04.973" v="4591" actId="164"/>
          <ac:picMkLst>
            <pc:docMk/>
            <pc:sldMk cId="100489971" sldId="323"/>
            <ac:picMk id="13" creationId="{EC5A3566-7502-D486-DD45-1CE72F33C7DF}"/>
          </ac:picMkLst>
        </pc:picChg>
        <pc:picChg chg="del mod topLvl">
          <ac:chgData name="Cesar Pzzo" userId="727aafd2658302de" providerId="LiveId" clId="{FA20F9A4-3295-46B5-ABEA-F50C594D9EB0}" dt="2024-06-14T20:34:52.570" v="422" actId="478"/>
          <ac:picMkLst>
            <pc:docMk/>
            <pc:sldMk cId="100489971" sldId="323"/>
            <ac:picMk id="14" creationId="{2D664CDD-00AE-7150-4455-02D5DA411766}"/>
          </ac:picMkLst>
        </pc:picChg>
        <pc:picChg chg="add mod topLvl">
          <ac:chgData name="Cesar Pzzo" userId="727aafd2658302de" providerId="LiveId" clId="{FA20F9A4-3295-46B5-ABEA-F50C594D9EB0}" dt="2024-06-22T02:24:11.019" v="4592" actId="164"/>
          <ac:picMkLst>
            <pc:docMk/>
            <pc:sldMk cId="100489971" sldId="323"/>
            <ac:picMk id="14" creationId="{8C0DD2E4-A25B-2D23-C14C-B3CD92D887A8}"/>
          </ac:picMkLst>
        </pc:picChg>
        <pc:picChg chg="add mod topLvl">
          <ac:chgData name="Cesar Pzzo" userId="727aafd2658302de" providerId="LiveId" clId="{FA20F9A4-3295-46B5-ABEA-F50C594D9EB0}" dt="2024-06-22T02:24:16.848" v="4593" actId="164"/>
          <ac:picMkLst>
            <pc:docMk/>
            <pc:sldMk cId="100489971" sldId="323"/>
            <ac:picMk id="15" creationId="{981F615C-2597-A40E-CF43-02DE5E089F7B}"/>
          </ac:picMkLst>
        </pc:picChg>
        <pc:picChg chg="del mod topLvl">
          <ac:chgData name="Cesar Pzzo" userId="727aafd2658302de" providerId="LiveId" clId="{FA20F9A4-3295-46B5-ABEA-F50C594D9EB0}" dt="2024-06-14T20:41:24.554" v="432" actId="478"/>
          <ac:picMkLst>
            <pc:docMk/>
            <pc:sldMk cId="100489971" sldId="323"/>
            <ac:picMk id="15" creationId="{C890E78B-6403-C01B-1B6B-4B795FCA2775}"/>
          </ac:picMkLst>
        </pc:picChg>
        <pc:picChg chg="del mod topLvl">
          <ac:chgData name="Cesar Pzzo" userId="727aafd2658302de" providerId="LiveId" clId="{FA20F9A4-3295-46B5-ABEA-F50C594D9EB0}" dt="2024-06-14T21:06:19.839" v="489" actId="478"/>
          <ac:picMkLst>
            <pc:docMk/>
            <pc:sldMk cId="100489971" sldId="323"/>
            <ac:picMk id="16" creationId="{1DB02D96-0B72-BBA9-05F9-63D125D040DD}"/>
          </ac:picMkLst>
        </pc:picChg>
        <pc:picChg chg="add mod topLvl">
          <ac:chgData name="Cesar Pzzo" userId="727aafd2658302de" providerId="LiveId" clId="{FA20F9A4-3295-46B5-ABEA-F50C594D9EB0}" dt="2024-06-22T02:24:21.889" v="4594" actId="164"/>
          <ac:picMkLst>
            <pc:docMk/>
            <pc:sldMk cId="100489971" sldId="323"/>
            <ac:picMk id="16" creationId="{3EEDF8E7-56E9-1851-7231-F1AE83FED78C}"/>
          </ac:picMkLst>
        </pc:picChg>
        <pc:picChg chg="mod">
          <ac:chgData name="Cesar Pzzo" userId="727aafd2658302de" providerId="LiveId" clId="{FA20F9A4-3295-46B5-ABEA-F50C594D9EB0}" dt="2024-06-14T23:24:55.573" v="1681" actId="165"/>
          <ac:picMkLst>
            <pc:docMk/>
            <pc:sldMk cId="100489971" sldId="323"/>
            <ac:picMk id="17" creationId="{6E296247-CB6A-35EA-889F-9CE6C4E74CCF}"/>
          </ac:picMkLst>
        </pc:picChg>
        <pc:picChg chg="mod">
          <ac:chgData name="Cesar Pzzo" userId="727aafd2658302de" providerId="LiveId" clId="{FA20F9A4-3295-46B5-ABEA-F50C594D9EB0}" dt="2024-06-14T23:24:55.573" v="1681" actId="165"/>
          <ac:picMkLst>
            <pc:docMk/>
            <pc:sldMk cId="100489971" sldId="323"/>
            <ac:picMk id="18" creationId="{B7E919B2-B050-ACF3-60CD-007ADDDDFCCF}"/>
          </ac:picMkLst>
        </pc:picChg>
        <pc:picChg chg="mod">
          <ac:chgData name="Cesar Pzzo" userId="727aafd2658302de" providerId="LiveId" clId="{FA20F9A4-3295-46B5-ABEA-F50C594D9EB0}" dt="2024-06-14T23:24:55.573" v="1681" actId="165"/>
          <ac:picMkLst>
            <pc:docMk/>
            <pc:sldMk cId="100489971" sldId="323"/>
            <ac:picMk id="24" creationId="{5F72F5E2-7188-94FD-A7C3-D44A9ABA58F1}"/>
          </ac:picMkLst>
        </pc:picChg>
        <pc:picChg chg="add del mod">
          <ac:chgData name="Cesar Pzzo" userId="727aafd2658302de" providerId="LiveId" clId="{FA20F9A4-3295-46B5-ABEA-F50C594D9EB0}" dt="2024-06-22T01:31:02.195" v="4336" actId="21"/>
          <ac:picMkLst>
            <pc:docMk/>
            <pc:sldMk cId="100489971" sldId="323"/>
            <ac:picMk id="24" creationId="{D2E00CD9-E6C5-1086-AB0B-40CE8DFFCBB2}"/>
          </ac:picMkLst>
        </pc:picChg>
        <pc:picChg chg="add del mod modCrop">
          <ac:chgData name="Cesar Pzzo" userId="727aafd2658302de" providerId="LiveId" clId="{FA20F9A4-3295-46B5-ABEA-F50C594D9EB0}" dt="2024-06-22T01:46:04.205" v="4355" actId="21"/>
          <ac:picMkLst>
            <pc:docMk/>
            <pc:sldMk cId="100489971" sldId="323"/>
            <ac:picMk id="26" creationId="{BCCF8315-B517-54D4-CA74-4D8F3D33756B}"/>
          </ac:picMkLst>
        </pc:picChg>
        <pc:picChg chg="add del mod">
          <ac:chgData name="Cesar Pzzo" userId="727aafd2658302de" providerId="LiveId" clId="{FA20F9A4-3295-46B5-ABEA-F50C594D9EB0}" dt="2024-06-22T01:56:36.557" v="4383" actId="21"/>
          <ac:picMkLst>
            <pc:docMk/>
            <pc:sldMk cId="100489971" sldId="323"/>
            <ac:picMk id="28" creationId="{5E915FBB-8C4F-C7D0-3499-90AC755655DA}"/>
          </ac:picMkLst>
        </pc:picChg>
        <pc:picChg chg="add mod topLvl">
          <ac:chgData name="Cesar Pzzo" userId="727aafd2658302de" providerId="LiveId" clId="{FA20F9A4-3295-46B5-ABEA-F50C594D9EB0}" dt="2024-06-14T23:26:48.359" v="1694"/>
          <ac:picMkLst>
            <pc:docMk/>
            <pc:sldMk cId="100489971" sldId="323"/>
            <ac:picMk id="28" creationId="{6239E8DE-32D5-7E3E-B9E7-D2ECFF9B4DE3}"/>
          </ac:picMkLst>
        </pc:picChg>
        <pc:picChg chg="add del mod">
          <ac:chgData name="Cesar Pzzo" userId="727aafd2658302de" providerId="LiveId" clId="{FA20F9A4-3295-46B5-ABEA-F50C594D9EB0}" dt="2024-06-14T19:27:48.925" v="9" actId="478"/>
          <ac:picMkLst>
            <pc:docMk/>
            <pc:sldMk cId="100489971" sldId="323"/>
            <ac:picMk id="29" creationId="{DEA4FE1F-B25A-E0D0-321D-17176DD6457F}"/>
          </ac:picMkLst>
        </pc:picChg>
        <pc:picChg chg="add mod">
          <ac:chgData name="Cesar Pzzo" userId="727aafd2658302de" providerId="LiveId" clId="{FA20F9A4-3295-46B5-ABEA-F50C594D9EB0}" dt="2024-06-22T01:57:00.259" v="4396" actId="1036"/>
          <ac:picMkLst>
            <pc:docMk/>
            <pc:sldMk cId="100489971" sldId="323"/>
            <ac:picMk id="30" creationId="{128C3C83-3402-4CC7-3903-DEC35D00D1A1}"/>
          </ac:picMkLst>
        </pc:picChg>
        <pc:picChg chg="add mod">
          <ac:chgData name="Cesar Pzzo" userId="727aafd2658302de" providerId="LiveId" clId="{FA20F9A4-3295-46B5-ABEA-F50C594D9EB0}" dt="2024-06-14T22:40:02.003" v="1054" actId="1036"/>
          <ac:picMkLst>
            <pc:docMk/>
            <pc:sldMk cId="100489971" sldId="323"/>
            <ac:picMk id="33" creationId="{70252B8A-7098-B657-6116-174A5C836040}"/>
          </ac:picMkLst>
        </pc:picChg>
        <pc:picChg chg="add mod">
          <ac:chgData name="Cesar Pzzo" userId="727aafd2658302de" providerId="LiveId" clId="{FA20F9A4-3295-46B5-ABEA-F50C594D9EB0}" dt="2024-06-22T01:57:00.259" v="4396" actId="1036"/>
          <ac:picMkLst>
            <pc:docMk/>
            <pc:sldMk cId="100489971" sldId="323"/>
            <ac:picMk id="35" creationId="{BAC99BB6-3988-FE9B-28E7-DEBF2F8014D9}"/>
          </ac:picMkLst>
        </pc:picChg>
        <pc:picChg chg="mod">
          <ac:chgData name="Cesar Pzzo" userId="727aafd2658302de" providerId="LiveId" clId="{FA20F9A4-3295-46B5-ABEA-F50C594D9EB0}" dt="2024-06-14T23:20:04.415" v="1643" actId="12789"/>
          <ac:picMkLst>
            <pc:docMk/>
            <pc:sldMk cId="100489971" sldId="323"/>
            <ac:picMk id="39" creationId="{187C8AA6-EAFD-DE92-FD6A-C5BEA8E1D22F}"/>
          </ac:picMkLst>
        </pc:picChg>
        <pc:picChg chg="add mod">
          <ac:chgData name="Cesar Pzzo" userId="727aafd2658302de" providerId="LiveId" clId="{FA20F9A4-3295-46B5-ABEA-F50C594D9EB0}" dt="2024-06-22T01:57:00.259" v="4396" actId="1036"/>
          <ac:picMkLst>
            <pc:docMk/>
            <pc:sldMk cId="100489971" sldId="323"/>
            <ac:picMk id="39" creationId="{23FAF011-7419-8BE7-DC46-0AF53A30DC4B}"/>
          </ac:picMkLst>
        </pc:picChg>
        <pc:picChg chg="del mod">
          <ac:chgData name="Cesar Pzzo" userId="727aafd2658302de" providerId="LiveId" clId="{FA20F9A4-3295-46B5-ABEA-F50C594D9EB0}" dt="2024-06-14T19:27:20.851" v="1" actId="478"/>
          <ac:picMkLst>
            <pc:docMk/>
            <pc:sldMk cId="100489971" sldId="323"/>
            <ac:picMk id="39" creationId="{302F1758-F640-8AC0-1C5D-1914F8ADEA26}"/>
          </ac:picMkLst>
        </pc:picChg>
        <pc:picChg chg="add mod">
          <ac:chgData name="Cesar Pzzo" userId="727aafd2658302de" providerId="LiveId" clId="{FA20F9A4-3295-46B5-ABEA-F50C594D9EB0}" dt="2024-06-14T23:41:13.698" v="1823" actId="208"/>
          <ac:picMkLst>
            <pc:docMk/>
            <pc:sldMk cId="100489971" sldId="323"/>
            <ac:picMk id="40" creationId="{666424C5-0B1A-7587-E212-92116CF3EEDB}"/>
          </ac:picMkLst>
        </pc:picChg>
        <pc:picChg chg="mod topLvl">
          <ac:chgData name="Cesar Pzzo" userId="727aafd2658302de" providerId="LiveId" clId="{FA20F9A4-3295-46B5-ABEA-F50C594D9EB0}" dt="2024-06-14T23:40:25.463" v="1821" actId="1038"/>
          <ac:picMkLst>
            <pc:docMk/>
            <pc:sldMk cId="100489971" sldId="323"/>
            <ac:picMk id="42" creationId="{595DAE8B-2326-B26A-EC8A-6B30E0AE5159}"/>
          </ac:picMkLst>
        </pc:picChg>
        <pc:picChg chg="add mod">
          <ac:chgData name="Cesar Pzzo" userId="727aafd2658302de" providerId="LiveId" clId="{FA20F9A4-3295-46B5-ABEA-F50C594D9EB0}" dt="2024-06-14T22:40:02.003" v="1054" actId="1036"/>
          <ac:picMkLst>
            <pc:docMk/>
            <pc:sldMk cId="100489971" sldId="323"/>
            <ac:picMk id="43" creationId="{C989A189-5B2C-8093-EF7E-E118F4CD7C70}"/>
          </ac:picMkLst>
        </pc:picChg>
        <pc:picChg chg="add mod">
          <ac:chgData name="Cesar Pzzo" userId="727aafd2658302de" providerId="LiveId" clId="{FA20F9A4-3295-46B5-ABEA-F50C594D9EB0}" dt="2024-06-22T01:57:00.259" v="4396" actId="1036"/>
          <ac:picMkLst>
            <pc:docMk/>
            <pc:sldMk cId="100489971" sldId="323"/>
            <ac:picMk id="45" creationId="{5E915FBB-8C4F-C7D0-3499-90AC755655DA}"/>
          </ac:picMkLst>
        </pc:picChg>
        <pc:picChg chg="add del mod modCrop">
          <ac:chgData name="Cesar Pzzo" userId="727aafd2658302de" providerId="LiveId" clId="{FA20F9A4-3295-46B5-ABEA-F50C594D9EB0}" dt="2024-06-22T02:00:44.572" v="4415" actId="21"/>
          <ac:picMkLst>
            <pc:docMk/>
            <pc:sldMk cId="100489971" sldId="323"/>
            <ac:picMk id="47" creationId="{28E00E6B-0AEC-23D5-D44B-13B8654EB48F}"/>
          </ac:picMkLst>
        </pc:picChg>
        <pc:picChg chg="add del mod topLvl">
          <ac:chgData name="Cesar Pzzo" userId="727aafd2658302de" providerId="LiveId" clId="{FA20F9A4-3295-46B5-ABEA-F50C594D9EB0}" dt="2024-06-14T22:55:13.298" v="1456" actId="478"/>
          <ac:picMkLst>
            <pc:docMk/>
            <pc:sldMk cId="100489971" sldId="323"/>
            <ac:picMk id="47" creationId="{67B7C08A-565D-FA79-86B5-3C94FAC5FF2F}"/>
          </ac:picMkLst>
        </pc:picChg>
        <pc:picChg chg="add del mod ord modCrop">
          <ac:chgData name="Cesar Pzzo" userId="727aafd2658302de" providerId="LiveId" clId="{FA20F9A4-3295-46B5-ABEA-F50C594D9EB0}" dt="2024-06-22T02:04:26.726" v="4436" actId="21"/>
          <ac:picMkLst>
            <pc:docMk/>
            <pc:sldMk cId="100489971" sldId="323"/>
            <ac:picMk id="48" creationId="{28E00E6B-0AEC-23D5-D44B-13B8654EB48F}"/>
          </ac:picMkLst>
        </pc:picChg>
        <pc:picChg chg="add del mod">
          <ac:chgData name="Cesar Pzzo" userId="727aafd2658302de" providerId="LiveId" clId="{FA20F9A4-3295-46B5-ABEA-F50C594D9EB0}" dt="2024-06-22T02:04:32.369" v="4438" actId="21"/>
          <ac:picMkLst>
            <pc:docMk/>
            <pc:sldMk cId="100489971" sldId="323"/>
            <ac:picMk id="49" creationId="{28E00E6B-0AEC-23D5-D44B-13B8654EB48F}"/>
          </ac:picMkLst>
        </pc:picChg>
        <pc:picChg chg="mod">
          <ac:chgData name="Cesar Pzzo" userId="727aafd2658302de" providerId="LiveId" clId="{FA20F9A4-3295-46B5-ABEA-F50C594D9EB0}" dt="2024-06-14T23:38:29.410" v="1797" actId="1038"/>
          <ac:picMkLst>
            <pc:docMk/>
            <pc:sldMk cId="100489971" sldId="323"/>
            <ac:picMk id="49" creationId="{6239E8DE-32D5-7E3E-B9E7-D2ECFF9B4DE3}"/>
          </ac:picMkLst>
        </pc:picChg>
        <pc:picChg chg="add del mod">
          <ac:chgData name="Cesar Pzzo" userId="727aafd2658302de" providerId="LiveId" clId="{FA20F9A4-3295-46B5-ABEA-F50C594D9EB0}" dt="2024-06-14T23:04:45.659" v="1512" actId="21"/>
          <ac:picMkLst>
            <pc:docMk/>
            <pc:sldMk cId="100489971" sldId="323"/>
            <ac:picMk id="52" creationId="{6239E8DE-32D5-7E3E-B9E7-D2ECFF9B4DE3}"/>
          </ac:picMkLst>
        </pc:picChg>
        <pc:picChg chg="add del mod modCrop">
          <ac:chgData name="Cesar Pzzo" userId="727aafd2658302de" providerId="LiveId" clId="{FA20F9A4-3295-46B5-ABEA-F50C594D9EB0}" dt="2024-06-22T02:20:55.413" v="4540" actId="21"/>
          <ac:picMkLst>
            <pc:docMk/>
            <pc:sldMk cId="100489971" sldId="323"/>
            <ac:picMk id="53" creationId="{671557FB-B290-B98E-503C-7E366C62673C}"/>
          </ac:picMkLst>
        </pc:picChg>
        <pc:picChg chg="add mod">
          <ac:chgData name="Cesar Pzzo" userId="727aafd2658302de" providerId="LiveId" clId="{FA20F9A4-3295-46B5-ABEA-F50C594D9EB0}" dt="2024-06-14T23:30:24.633" v="1738"/>
          <ac:picMkLst>
            <pc:docMk/>
            <pc:sldMk cId="100489971" sldId="323"/>
            <ac:picMk id="53" creationId="{EC5A3566-7502-D486-DD45-1CE72F33C7DF}"/>
          </ac:picMkLst>
        </pc:picChg>
        <pc:picChg chg="add mod">
          <ac:chgData name="Cesar Pzzo" userId="727aafd2658302de" providerId="LiveId" clId="{FA20F9A4-3295-46B5-ABEA-F50C594D9EB0}" dt="2024-06-14T23:40:25.463" v="1821" actId="1038"/>
          <ac:picMkLst>
            <pc:docMk/>
            <pc:sldMk cId="100489971" sldId="323"/>
            <ac:picMk id="55" creationId="{8F8DABBD-796C-5FBC-7EA3-E1A0C5595D3A}"/>
          </ac:picMkLst>
        </pc:picChg>
        <pc:picChg chg="add mod">
          <ac:chgData name="Cesar Pzzo" userId="727aafd2658302de" providerId="LiveId" clId="{FA20F9A4-3295-46B5-ABEA-F50C594D9EB0}" dt="2024-06-15T00:09:44.847" v="2675" actId="1036"/>
          <ac:picMkLst>
            <pc:docMk/>
            <pc:sldMk cId="100489971" sldId="323"/>
            <ac:picMk id="59" creationId="{C857A4DD-1190-5EAB-8424-6D80031E1F6F}"/>
          </ac:picMkLst>
        </pc:picChg>
        <pc:picChg chg="del mod topLvl">
          <ac:chgData name="Cesar Pzzo" userId="727aafd2658302de" providerId="LiveId" clId="{FA20F9A4-3295-46B5-ABEA-F50C594D9EB0}" dt="2024-06-14T23:27:33.932" v="1698" actId="478"/>
          <ac:picMkLst>
            <pc:docMk/>
            <pc:sldMk cId="100489971" sldId="323"/>
            <ac:picMk id="62" creationId="{5780E11F-EBB7-F76D-5ED0-D87D6C15CDC7}"/>
          </ac:picMkLst>
        </pc:picChg>
        <pc:picChg chg="add del mod topLvl">
          <ac:chgData name="Cesar Pzzo" userId="727aafd2658302de" providerId="LiveId" clId="{FA20F9A4-3295-46B5-ABEA-F50C594D9EB0}" dt="2024-06-22T01:14:03.942" v="4185" actId="21"/>
          <ac:picMkLst>
            <pc:docMk/>
            <pc:sldMk cId="100489971" sldId="323"/>
            <ac:picMk id="1024" creationId="{EC5A3566-7502-D486-DD45-1CE72F33C7DF}"/>
          </ac:picMkLst>
        </pc:picChg>
        <pc:picChg chg="del mod topLvl">
          <ac:chgData name="Cesar Pzzo" userId="727aafd2658302de" providerId="LiveId" clId="{FA20F9A4-3295-46B5-ABEA-F50C594D9EB0}" dt="2024-06-22T01:14:10.237" v="4188" actId="21"/>
          <ac:picMkLst>
            <pc:docMk/>
            <pc:sldMk cId="100489971" sldId="323"/>
            <ac:picMk id="1026" creationId="{8C0DD2E4-A25B-2D23-C14C-B3CD92D887A8}"/>
          </ac:picMkLst>
        </pc:picChg>
        <pc:picChg chg="del mod topLvl">
          <ac:chgData name="Cesar Pzzo" userId="727aafd2658302de" providerId="LiveId" clId="{FA20F9A4-3295-46B5-ABEA-F50C594D9EB0}" dt="2024-06-22T01:14:16.046" v="4191" actId="21"/>
          <ac:picMkLst>
            <pc:docMk/>
            <pc:sldMk cId="100489971" sldId="323"/>
            <ac:picMk id="1029" creationId="{981F615C-2597-A40E-CF43-02DE5E089F7B}"/>
          </ac:picMkLst>
        </pc:picChg>
        <pc:picChg chg="del mod topLvl">
          <ac:chgData name="Cesar Pzzo" userId="727aafd2658302de" providerId="LiveId" clId="{FA20F9A4-3295-46B5-ABEA-F50C594D9EB0}" dt="2024-06-22T01:14:25.473" v="4194" actId="21"/>
          <ac:picMkLst>
            <pc:docMk/>
            <pc:sldMk cId="100489971" sldId="323"/>
            <ac:picMk id="1033" creationId="{3EEDF8E7-56E9-1851-7231-F1AE83FED78C}"/>
          </ac:picMkLst>
        </pc:picChg>
        <pc:picChg chg="del mod topLvl">
          <ac:chgData name="Cesar Pzzo" userId="727aafd2658302de" providerId="LiveId" clId="{FA20F9A4-3295-46B5-ABEA-F50C594D9EB0}" dt="2024-06-22T01:56:37.817" v="4384" actId="478"/>
          <ac:picMkLst>
            <pc:docMk/>
            <pc:sldMk cId="100489971" sldId="323"/>
            <ac:picMk id="1034" creationId="{D5D39062-9823-40C6-D623-50B0257E8149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37" creationId="{86804E59-6AE1-C943-479D-CE8F0C505180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38" creationId="{6788F9B5-5529-502B-67BD-F6556D6F3D3D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39" creationId="{542E28EE-6AC8-626B-6F58-3DAE860D1050}"/>
          </ac:picMkLst>
        </pc:picChg>
        <pc:picChg chg="del mod">
          <ac:chgData name="Cesar Pzzo" userId="727aafd2658302de" providerId="LiveId" clId="{FA20F9A4-3295-46B5-ABEA-F50C594D9EB0}" dt="2024-06-15T00:08:00.359" v="2654" actId="478"/>
          <ac:picMkLst>
            <pc:docMk/>
            <pc:sldMk cId="100489971" sldId="323"/>
            <ac:picMk id="1047" creationId="{7E8B5E0A-C85B-CE0B-5DCF-93CAD1C41906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49" creationId="{6D9AEFEC-FE53-3284-436A-05081E6F94B5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50" creationId="{5C610196-C4C4-5281-C86B-F8090BBC2B86}"/>
          </ac:picMkLst>
        </pc:picChg>
        <pc:picChg chg="add del mod topLvl">
          <ac:chgData name="Cesar Pzzo" userId="727aafd2658302de" providerId="LiveId" clId="{FA20F9A4-3295-46B5-ABEA-F50C594D9EB0}" dt="2024-06-17T17:27:39.256" v="2854" actId="21"/>
          <ac:picMkLst>
            <pc:docMk/>
            <pc:sldMk cId="100489971" sldId="323"/>
            <ac:picMk id="1052" creationId="{932DFA04-A5E4-0B39-77A3-AEF192B00746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57" creationId="{90476D9F-38F6-620B-5874-31071E2629F9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58" creationId="{7390CA75-BB66-C236-5446-35A9D4FBD009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60" creationId="{28A86181-A08B-FFE3-9202-D9E6A752FD06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61" creationId="{3BF733A6-8875-0395-2FAB-0431450D81EE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62" creationId="{79F5DCA8-2C7D-7909-1555-FD6806EEDB1D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68" creationId="{484DB80C-3A4C-F96F-7B38-C03B874644D3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76" creationId="{2FC46F29-1C29-283B-B189-52ED56BC01E4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77" creationId="{DB02FC39-DC81-9ABD-0DE1-009670BA656B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79" creationId="{74BCEC32-9032-4959-50B2-60A295F1C4E9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80" creationId="{7DE9949D-91BE-49F2-1971-C678923D8C12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81" creationId="{7A4EEAB6-8772-A9DC-CEA0-9861D6086D8D}"/>
          </ac:picMkLst>
        </pc:picChg>
        <pc:picChg chg="mod">
          <ac:chgData name="Cesar Pzzo" userId="727aafd2658302de" providerId="LiveId" clId="{FA20F9A4-3295-46B5-ABEA-F50C594D9EB0}" dt="2024-06-17T18:00:49.519" v="3048" actId="14100"/>
          <ac:picMkLst>
            <pc:docMk/>
            <pc:sldMk cId="100489971" sldId="323"/>
            <ac:picMk id="1087" creationId="{A3AC4FFB-D279-294C-A9EE-F3CC8426D8C4}"/>
          </ac:picMkLst>
        </pc:picChg>
        <pc:picChg chg="add del mod topLvl">
          <ac:chgData name="Cesar Pzzo" userId="727aafd2658302de" providerId="LiveId" clId="{FA20F9A4-3295-46B5-ABEA-F50C594D9EB0}" dt="2024-06-17T18:12:48.375" v="3087" actId="478"/>
          <ac:picMkLst>
            <pc:docMk/>
            <pc:sldMk cId="100489971" sldId="323"/>
            <ac:picMk id="1093" creationId="{8623B0EC-78A0-C587-5E53-C6A0A8924A30}"/>
          </ac:picMkLst>
        </pc:picChg>
        <pc:picChg chg="mod">
          <ac:chgData name="Cesar Pzzo" userId="727aafd2658302de" providerId="LiveId" clId="{FA20F9A4-3295-46B5-ABEA-F50C594D9EB0}" dt="2024-06-14T19:27:01.152" v="0" actId="165"/>
          <ac:picMkLst>
            <pc:docMk/>
            <pc:sldMk cId="100489971" sldId="323"/>
            <ac:picMk id="8195" creationId="{54130A91-AC6E-5CCB-6A7A-EEE0218A01C6}"/>
          </ac:picMkLst>
        </pc:picChg>
        <pc:picChg chg="mod">
          <ac:chgData name="Cesar Pzzo" userId="727aafd2658302de" providerId="LiveId" clId="{FA20F9A4-3295-46B5-ABEA-F50C594D9EB0}" dt="2024-06-14T19:59:21.516" v="294"/>
          <ac:picMkLst>
            <pc:docMk/>
            <pc:sldMk cId="100489971" sldId="323"/>
            <ac:picMk id="8196" creationId="{9BD33894-350F-EBDE-79DF-9385C03D68EC}"/>
          </ac:picMkLst>
        </pc:picChg>
        <pc:picChg chg="mod">
          <ac:chgData name="Cesar Pzzo" userId="727aafd2658302de" providerId="LiveId" clId="{FA20F9A4-3295-46B5-ABEA-F50C594D9EB0}" dt="2024-06-14T19:27:01.152" v="0" actId="165"/>
          <ac:picMkLst>
            <pc:docMk/>
            <pc:sldMk cId="100489971" sldId="323"/>
            <ac:picMk id="8197" creationId="{E363FBF2-4A72-F35F-9BDF-9E0069EC2CE9}"/>
          </ac:picMkLst>
        </pc:picChg>
        <pc:picChg chg="mod">
          <ac:chgData name="Cesar Pzzo" userId="727aafd2658302de" providerId="LiveId" clId="{FA20F9A4-3295-46B5-ABEA-F50C594D9EB0}" dt="2024-06-14T19:27:01.152" v="0" actId="165"/>
          <ac:picMkLst>
            <pc:docMk/>
            <pc:sldMk cId="100489971" sldId="323"/>
            <ac:picMk id="8199" creationId="{1F04CB28-17C2-9352-5F57-FAED1331B523}"/>
          </ac:picMkLst>
        </pc:picChg>
        <pc:picChg chg="del mod topLvl">
          <ac:chgData name="Cesar Pzzo" userId="727aafd2658302de" providerId="LiveId" clId="{FA20F9A4-3295-46B5-ABEA-F50C594D9EB0}" dt="2024-06-14T20:02:02.568" v="335" actId="478"/>
          <ac:picMkLst>
            <pc:docMk/>
            <pc:sldMk cId="100489971" sldId="323"/>
            <ac:picMk id="8204" creationId="{AB3E8D95-F780-79C8-9FB1-388DA8B673A4}"/>
          </ac:picMkLst>
        </pc:picChg>
        <pc:picChg chg="del mod topLvl">
          <ac:chgData name="Cesar Pzzo" userId="727aafd2658302de" providerId="LiveId" clId="{FA20F9A4-3295-46B5-ABEA-F50C594D9EB0}" dt="2024-06-14T22:52:24.930" v="1378" actId="478"/>
          <ac:picMkLst>
            <pc:docMk/>
            <pc:sldMk cId="100489971" sldId="323"/>
            <ac:picMk id="8208" creationId="{5BB66D09-3CE3-4130-7F6D-73A8482AF005}"/>
          </ac:picMkLst>
        </pc:picChg>
        <pc:picChg chg="add mod topLvl">
          <ac:chgData name="Cesar Pzzo" userId="727aafd2658302de" providerId="LiveId" clId="{FA20F9A4-3295-46B5-ABEA-F50C594D9EB0}" dt="2024-06-14T23:08:56.391" v="1531" actId="165"/>
          <ac:picMkLst>
            <pc:docMk/>
            <pc:sldMk cId="100489971" sldId="323"/>
            <ac:picMk id="8213" creationId="{8B0893BC-C1D8-C467-0ACB-F832144B9B48}"/>
          </ac:picMkLst>
        </pc:picChg>
        <pc:picChg chg="add del mod ord">
          <ac:chgData name="Cesar Pzzo" userId="727aafd2658302de" providerId="LiveId" clId="{FA20F9A4-3295-46B5-ABEA-F50C594D9EB0}" dt="2024-06-14T21:12:30.708" v="546" actId="478"/>
          <ac:picMkLst>
            <pc:docMk/>
            <pc:sldMk cId="100489971" sldId="323"/>
            <ac:picMk id="8216" creationId="{FB5D4BF3-5FB6-1C43-C06C-3CAAA31A3FF5}"/>
          </ac:picMkLst>
        </pc:picChg>
        <pc:picChg chg="del mod">
          <ac:chgData name="Cesar Pzzo" userId="727aafd2658302de" providerId="LiveId" clId="{FA20F9A4-3295-46B5-ABEA-F50C594D9EB0}" dt="2024-06-14T21:32:31.923" v="579" actId="478"/>
          <ac:picMkLst>
            <pc:docMk/>
            <pc:sldMk cId="100489971" sldId="323"/>
            <ac:picMk id="8226" creationId="{F69A649F-B6A8-6964-AF4B-6D92F2F6E1B3}"/>
          </ac:picMkLst>
        </pc:picChg>
        <pc:picChg chg="add mod topLvl">
          <ac:chgData name="Cesar Pzzo" userId="727aafd2658302de" providerId="LiveId" clId="{FA20F9A4-3295-46B5-ABEA-F50C594D9EB0}" dt="2024-06-14T23:08:56.391" v="1531" actId="165"/>
          <ac:picMkLst>
            <pc:docMk/>
            <pc:sldMk cId="100489971" sldId="323"/>
            <ac:picMk id="8228" creationId="{A6DA71AB-8CC7-030C-1877-8687B783439E}"/>
          </ac:picMkLst>
        </pc:picChg>
        <pc:picChg chg="add del mod topLvl">
          <ac:chgData name="Cesar Pzzo" userId="727aafd2658302de" providerId="LiveId" clId="{FA20F9A4-3295-46B5-ABEA-F50C594D9EB0}" dt="2024-06-17T18:00:59.446" v="3051" actId="1076"/>
          <ac:picMkLst>
            <pc:docMk/>
            <pc:sldMk cId="100489971" sldId="323"/>
            <ac:picMk id="8231" creationId="{EA980FB4-6DF5-F056-AC0F-76669D711154}"/>
          </ac:picMkLst>
        </pc:picChg>
        <pc:picChg chg="add del mod topLvl">
          <ac:chgData name="Cesar Pzzo" userId="727aafd2658302de" providerId="LiveId" clId="{FA20F9A4-3295-46B5-ABEA-F50C594D9EB0}" dt="2024-06-14T23:08:56.391" v="1531" actId="165"/>
          <ac:picMkLst>
            <pc:docMk/>
            <pc:sldMk cId="100489971" sldId="323"/>
            <ac:picMk id="8238" creationId="{4B489D9D-73CC-5660-F3D1-E5F94BDAD5F4}"/>
          </ac:picMkLst>
        </pc:picChg>
        <pc:picChg chg="mod topLvl">
          <ac:chgData name="Cesar Pzzo" userId="727aafd2658302de" providerId="LiveId" clId="{FA20F9A4-3295-46B5-ABEA-F50C594D9EB0}" dt="2024-06-14T22:02:21.612" v="863" actId="164"/>
          <ac:picMkLst>
            <pc:docMk/>
            <pc:sldMk cId="100489971" sldId="323"/>
            <ac:picMk id="8242" creationId="{C3E5A62B-2293-4F89-97D4-75657B568847}"/>
          </ac:picMkLst>
        </pc:picChg>
      </pc:sldChg>
      <pc:sldChg chg="addSp delSp modSp mod chgLayout">
        <pc:chgData name="Cesar Pzzo" userId="727aafd2658302de" providerId="LiveId" clId="{FA20F9A4-3295-46B5-ABEA-F50C594D9EB0}" dt="2024-06-17T18:12:06.391" v="3083" actId="20577"/>
        <pc:sldMkLst>
          <pc:docMk/>
          <pc:sldMk cId="3848226310" sldId="324"/>
        </pc:sldMkLst>
        <pc:spChg chg="del">
          <ac:chgData name="Cesar Pzzo" userId="727aafd2658302de" providerId="LiveId" clId="{FA20F9A4-3295-46B5-ABEA-F50C594D9EB0}" dt="2024-06-14T22:36:31.758" v="1047" actId="478"/>
          <ac:spMkLst>
            <pc:docMk/>
            <pc:sldMk cId="3848226310" sldId="324"/>
            <ac:spMk id="2" creationId="{86742288-DFC7-89DA-0C6E-6EC1BD109ECC}"/>
          </ac:spMkLst>
        </pc:spChg>
        <pc:spChg chg="del">
          <ac:chgData name="Cesar Pzzo" userId="727aafd2658302de" providerId="LiveId" clId="{FA20F9A4-3295-46B5-ABEA-F50C594D9EB0}" dt="2024-06-14T22:36:31.758" v="1047" actId="478"/>
          <ac:spMkLst>
            <pc:docMk/>
            <pc:sldMk cId="3848226310" sldId="324"/>
            <ac:spMk id="3" creationId="{4A0C5CDE-E2D2-BCEC-2597-12E9761014AD}"/>
          </ac:spMkLst>
        </pc:spChg>
        <pc:spChg chg="add mod">
          <ac:chgData name="Cesar Pzzo" userId="727aafd2658302de" providerId="LiveId" clId="{FA20F9A4-3295-46B5-ABEA-F50C594D9EB0}" dt="2024-06-14T23:53:34.519" v="2377" actId="20577"/>
          <ac:spMkLst>
            <pc:docMk/>
            <pc:sldMk cId="3848226310" sldId="324"/>
            <ac:spMk id="4" creationId="{F0EA4D97-68C2-6806-6A05-0A00F71414FB}"/>
          </ac:spMkLst>
        </pc:spChg>
        <pc:spChg chg="add mod">
          <ac:chgData name="Cesar Pzzo" userId="727aafd2658302de" providerId="LiveId" clId="{FA20F9A4-3295-46B5-ABEA-F50C594D9EB0}" dt="2024-06-17T18:12:06.391" v="3083" actId="20577"/>
          <ac:spMkLst>
            <pc:docMk/>
            <pc:sldMk cId="3848226310" sldId="324"/>
            <ac:spMk id="5" creationId="{03917532-5422-A236-30F0-72BA2CB8405D}"/>
          </ac:spMkLst>
        </pc:spChg>
      </pc:sldChg>
      <pc:sldChg chg="modSp mod">
        <pc:chgData name="Cesar Pzzo" userId="727aafd2658302de" providerId="LiveId" clId="{FA20F9A4-3295-46B5-ABEA-F50C594D9EB0}" dt="2024-06-14T23:53:38.562" v="2386" actId="20577"/>
        <pc:sldMkLst>
          <pc:docMk/>
          <pc:sldMk cId="2734759189" sldId="325"/>
        </pc:sldMkLst>
        <pc:spChg chg="mod">
          <ac:chgData name="Cesar Pzzo" userId="727aafd2658302de" providerId="LiveId" clId="{FA20F9A4-3295-46B5-ABEA-F50C594D9EB0}" dt="2024-06-14T23:53:38.562" v="2386" actId="20577"/>
          <ac:spMkLst>
            <pc:docMk/>
            <pc:sldMk cId="2734759189" sldId="325"/>
            <ac:spMk id="4" creationId="{2ABBDB00-8517-1E34-0BB1-B273A9EB32AA}"/>
          </ac:spMkLst>
        </pc:spChg>
      </pc:sldChg>
      <pc:sldChg chg="add">
        <pc:chgData name="Cesar Pzzo" userId="727aafd2658302de" providerId="LiveId" clId="{FA20F9A4-3295-46B5-ABEA-F50C594D9EB0}" dt="2024-06-14T23:48:43.623" v="1829" actId="2890"/>
        <pc:sldMkLst>
          <pc:docMk/>
          <pc:sldMk cId="812371830" sldId="326"/>
        </pc:sldMkLst>
      </pc:sldChg>
      <pc:sldChg chg="add replId">
        <pc:chgData name="Cesar Pzzo" userId="727aafd2658302de" providerId="LiveId" clId="{FA20F9A4-3295-46B5-ABEA-F50C594D9EB0}" dt="2024-06-14T23:48:43.623" v="1829" actId="2890"/>
        <pc:sldMkLst>
          <pc:docMk/>
          <pc:sldMk cId="3191126957" sldId="327"/>
        </pc:sldMkLst>
      </pc:sldChg>
      <pc:sldChg chg="addSp modSp new mod modClrScheme chgLayout">
        <pc:chgData name="Cesar Pzzo" userId="727aafd2658302de" providerId="LiveId" clId="{FA20F9A4-3295-46B5-ABEA-F50C594D9EB0}" dt="2024-06-17T18:02:19.987" v="3081" actId="5793"/>
        <pc:sldMkLst>
          <pc:docMk/>
          <pc:sldMk cId="2744771199" sldId="328"/>
        </pc:sldMkLst>
        <pc:spChg chg="add mod">
          <ac:chgData name="Cesar Pzzo" userId="727aafd2658302de" providerId="LiveId" clId="{FA20F9A4-3295-46B5-ABEA-F50C594D9EB0}" dt="2024-06-14T23:54:17.018" v="2393" actId="20577"/>
          <ac:spMkLst>
            <pc:docMk/>
            <pc:sldMk cId="2744771199" sldId="328"/>
            <ac:spMk id="2" creationId="{C15F403F-B284-C5F5-7FC3-49EFAD5086CB}"/>
          </ac:spMkLst>
        </pc:spChg>
        <pc:spChg chg="add mod">
          <ac:chgData name="Cesar Pzzo" userId="727aafd2658302de" providerId="LiveId" clId="{FA20F9A4-3295-46B5-ABEA-F50C594D9EB0}" dt="2024-06-17T18:02:19.987" v="3081" actId="5793"/>
          <ac:spMkLst>
            <pc:docMk/>
            <pc:sldMk cId="2744771199" sldId="328"/>
            <ac:spMk id="3" creationId="{01E836F7-0F80-4771-96F2-0384EA014518}"/>
          </ac:spMkLst>
        </pc:spChg>
      </pc:sldChg>
      <pc:sldChg chg="addSp modSp new mod modClrScheme chgLayout">
        <pc:chgData name="Cesar Pzzo" userId="727aafd2658302de" providerId="LiveId" clId="{FA20F9A4-3295-46B5-ABEA-F50C594D9EB0}" dt="2024-06-18T21:54:26.588" v="3591" actId="21"/>
        <pc:sldMkLst>
          <pc:docMk/>
          <pc:sldMk cId="2745267520" sldId="329"/>
        </pc:sldMkLst>
        <pc:spChg chg="add mod">
          <ac:chgData name="Cesar Pzzo" userId="727aafd2658302de" providerId="LiveId" clId="{FA20F9A4-3295-46B5-ABEA-F50C594D9EB0}" dt="2024-06-18T21:54:26.588" v="3591" actId="21"/>
          <ac:spMkLst>
            <pc:docMk/>
            <pc:sldMk cId="2745267520" sldId="329"/>
            <ac:spMk id="2" creationId="{F5C487F7-BB45-085E-5BAB-063A2DADE39B}"/>
          </ac:spMkLst>
        </pc:spChg>
        <pc:spChg chg="add mod">
          <ac:chgData name="Cesar Pzzo" userId="727aafd2658302de" providerId="LiveId" clId="{FA20F9A4-3295-46B5-ABEA-F50C594D9EB0}" dt="2024-06-18T21:50:44.447" v="3089" actId="700"/>
          <ac:spMkLst>
            <pc:docMk/>
            <pc:sldMk cId="2745267520" sldId="329"/>
            <ac:spMk id="3" creationId="{861F5E00-660B-FA76-8795-FB5F22508163}"/>
          </ac:spMkLst>
        </pc:spChg>
      </pc:sldChg>
      <pc:sldChg chg="modSp new mod">
        <pc:chgData name="Cesar Pzzo" userId="727aafd2658302de" providerId="LiveId" clId="{FA20F9A4-3295-46B5-ABEA-F50C594D9EB0}" dt="2024-06-18T21:56:31.265" v="3990" actId="113"/>
        <pc:sldMkLst>
          <pc:docMk/>
          <pc:sldMk cId="839054254" sldId="330"/>
        </pc:sldMkLst>
        <pc:spChg chg="mod">
          <ac:chgData name="Cesar Pzzo" userId="727aafd2658302de" providerId="LiveId" clId="{FA20F9A4-3295-46B5-ABEA-F50C594D9EB0}" dt="2024-06-18T21:54:41.545" v="3603" actId="20577"/>
          <ac:spMkLst>
            <pc:docMk/>
            <pc:sldMk cId="839054254" sldId="330"/>
            <ac:spMk id="2" creationId="{C5174016-EF9F-CBB3-D50B-417E914B9434}"/>
          </ac:spMkLst>
        </pc:spChg>
        <pc:spChg chg="mod">
          <ac:chgData name="Cesar Pzzo" userId="727aafd2658302de" providerId="LiveId" clId="{FA20F9A4-3295-46B5-ABEA-F50C594D9EB0}" dt="2024-06-18T21:56:31.265" v="3990" actId="113"/>
          <ac:spMkLst>
            <pc:docMk/>
            <pc:sldMk cId="839054254" sldId="330"/>
            <ac:spMk id="3" creationId="{16C1D128-4BE9-DD13-4687-B082A322391D}"/>
          </ac:spMkLst>
        </pc:spChg>
      </pc:sldChg>
      <pc:sldChg chg="add del modNotesTx">
        <pc:chgData name="Cesar Pzzo" userId="727aafd2658302de" providerId="LiveId" clId="{FA20F9A4-3295-46B5-ABEA-F50C594D9EB0}" dt="2024-06-22T02:26:53.714" v="4602" actId="47"/>
        <pc:sldMkLst>
          <pc:docMk/>
          <pc:sldMk cId="1948909365" sldId="331"/>
        </pc:sldMkLst>
      </pc:sldChg>
      <pc:sldChg chg="addSp delSp modSp add mod modNotesTx">
        <pc:chgData name="Cesar Pzzo" userId="727aafd2658302de" providerId="LiveId" clId="{FA20F9A4-3295-46B5-ABEA-F50C594D9EB0}" dt="2024-06-22T15:22:15.182" v="8869" actId="20577"/>
        <pc:sldMkLst>
          <pc:docMk/>
          <pc:sldMk cId="2195104108" sldId="331"/>
        </pc:sldMkLst>
        <pc:spChg chg="mod">
          <ac:chgData name="Cesar Pzzo" userId="727aafd2658302de" providerId="LiveId" clId="{FA20F9A4-3295-46B5-ABEA-F50C594D9EB0}" dt="2024-06-22T03:47:36.667" v="5649" actId="12788"/>
          <ac:spMkLst>
            <pc:docMk/>
            <pc:sldMk cId="2195104108" sldId="331"/>
            <ac:spMk id="9" creationId="{C929A426-6094-2194-948F-FCE2BD90F06A}"/>
          </ac:spMkLst>
        </pc:spChg>
        <pc:spChg chg="mod">
          <ac:chgData name="Cesar Pzzo" userId="727aafd2658302de" providerId="LiveId" clId="{FA20F9A4-3295-46B5-ABEA-F50C594D9EB0}" dt="2024-06-22T03:47:36.667" v="5649" actId="12788"/>
          <ac:spMkLst>
            <pc:docMk/>
            <pc:sldMk cId="2195104108" sldId="331"/>
            <ac:spMk id="10" creationId="{8565CEE2-7654-4530-4305-76C08714BD29}"/>
          </ac:spMkLst>
        </pc:spChg>
        <pc:spChg chg="mod">
          <ac:chgData name="Cesar Pzzo" userId="727aafd2658302de" providerId="LiveId" clId="{FA20F9A4-3295-46B5-ABEA-F50C594D9EB0}" dt="2024-06-22T03:47:36.667" v="5649" actId="12788"/>
          <ac:spMkLst>
            <pc:docMk/>
            <pc:sldMk cId="2195104108" sldId="331"/>
            <ac:spMk id="11" creationId="{E92C2EAE-CE0D-88D2-3715-7A80A4442F62}"/>
          </ac:spMkLst>
        </pc:spChg>
        <pc:spChg chg="mod">
          <ac:chgData name="Cesar Pzzo" userId="727aafd2658302de" providerId="LiveId" clId="{FA20F9A4-3295-46B5-ABEA-F50C594D9EB0}" dt="2024-06-22T03:47:36.667" v="5649" actId="12788"/>
          <ac:spMkLst>
            <pc:docMk/>
            <pc:sldMk cId="2195104108" sldId="331"/>
            <ac:spMk id="12" creationId="{3C104CB3-1125-628A-84CA-8C0DEB6AC520}"/>
          </ac:spMkLst>
        </pc:spChg>
        <pc:spChg chg="add del mod">
          <ac:chgData name="Cesar Pzzo" userId="727aafd2658302de" providerId="LiveId" clId="{FA20F9A4-3295-46B5-ABEA-F50C594D9EB0}" dt="2024-06-22T03:11:15.853" v="4890" actId="478"/>
          <ac:spMkLst>
            <pc:docMk/>
            <pc:sldMk cId="2195104108" sldId="331"/>
            <ac:spMk id="21" creationId="{64D224AE-A2A1-EE8B-A3A2-07CDAEA57A72}"/>
          </ac:spMkLst>
        </pc:spChg>
        <pc:spChg chg="mod topLvl">
          <ac:chgData name="Cesar Pzzo" userId="727aafd2658302de" providerId="LiveId" clId="{FA20F9A4-3295-46B5-ABEA-F50C594D9EB0}" dt="2024-06-22T03:31:53.467" v="5186" actId="164"/>
          <ac:spMkLst>
            <pc:docMk/>
            <pc:sldMk cId="2195104108" sldId="331"/>
            <ac:spMk id="23" creationId="{0D19AE9E-AB9F-16D0-FF5F-47E375B9DA90}"/>
          </ac:spMkLst>
        </pc:spChg>
        <pc:spChg chg="mod topLvl">
          <ac:chgData name="Cesar Pzzo" userId="727aafd2658302de" providerId="LiveId" clId="{FA20F9A4-3295-46B5-ABEA-F50C594D9EB0}" dt="2024-06-22T03:18:15.243" v="4928" actId="164"/>
          <ac:spMkLst>
            <pc:docMk/>
            <pc:sldMk cId="2195104108" sldId="331"/>
            <ac:spMk id="24" creationId="{91571A28-A85A-B830-0DB9-3F6025D57A60}"/>
          </ac:spMkLst>
        </pc:spChg>
        <pc:spChg chg="mod topLvl">
          <ac:chgData name="Cesar Pzzo" userId="727aafd2658302de" providerId="LiveId" clId="{FA20F9A4-3295-46B5-ABEA-F50C594D9EB0}" dt="2024-06-22T03:43:21.736" v="5627" actId="20577"/>
          <ac:spMkLst>
            <pc:docMk/>
            <pc:sldMk cId="2195104108" sldId="331"/>
            <ac:spMk id="27" creationId="{9D14E3C5-9D3B-9C7A-DB93-A73109AB3482}"/>
          </ac:spMkLst>
        </pc:spChg>
        <pc:spChg chg="mod topLvl">
          <ac:chgData name="Cesar Pzzo" userId="727aafd2658302de" providerId="LiveId" clId="{FA20F9A4-3295-46B5-ABEA-F50C594D9EB0}" dt="2024-06-22T03:18:02.538" v="4926" actId="164"/>
          <ac:spMkLst>
            <pc:docMk/>
            <pc:sldMk cId="2195104108" sldId="331"/>
            <ac:spMk id="28" creationId="{E734EE0C-3805-2417-2C1D-9449834839B4}"/>
          </ac:spMkLst>
        </pc:spChg>
        <pc:spChg chg="mod">
          <ac:chgData name="Cesar Pzzo" userId="727aafd2658302de" providerId="LiveId" clId="{FA20F9A4-3295-46B5-ABEA-F50C594D9EB0}" dt="2024-06-22T03:44:55.432" v="5632" actId="1036"/>
          <ac:spMkLst>
            <pc:docMk/>
            <pc:sldMk cId="2195104108" sldId="331"/>
            <ac:spMk id="31" creationId="{B3FF6DC8-79BF-E969-8671-2BADE7A4366C}"/>
          </ac:spMkLst>
        </pc:spChg>
        <pc:spChg chg="mod">
          <ac:chgData name="Cesar Pzzo" userId="727aafd2658302de" providerId="LiveId" clId="{FA20F9A4-3295-46B5-ABEA-F50C594D9EB0}" dt="2024-06-22T14:51:26.492" v="8609" actId="14100"/>
          <ac:spMkLst>
            <pc:docMk/>
            <pc:sldMk cId="2195104108" sldId="331"/>
            <ac:spMk id="36" creationId="{15CC5AFD-CA8D-BEFE-51C2-D47634466E20}"/>
          </ac:spMkLst>
        </pc:spChg>
        <pc:spChg chg="mod topLvl">
          <ac:chgData name="Cesar Pzzo" userId="727aafd2658302de" providerId="LiveId" clId="{FA20F9A4-3295-46B5-ABEA-F50C594D9EB0}" dt="2024-06-22T03:32:01.589" v="5188" actId="164"/>
          <ac:spMkLst>
            <pc:docMk/>
            <pc:sldMk cId="2195104108" sldId="331"/>
            <ac:spMk id="38" creationId="{5E2330E4-12A5-E94C-B641-245819119785}"/>
          </ac:spMkLst>
        </pc:spChg>
        <pc:spChg chg="mod">
          <ac:chgData name="Cesar Pzzo" userId="727aafd2658302de" providerId="LiveId" clId="{FA20F9A4-3295-46B5-ABEA-F50C594D9EB0}" dt="2024-06-22T03:34:45.783" v="5210" actId="6549"/>
          <ac:spMkLst>
            <pc:docMk/>
            <pc:sldMk cId="2195104108" sldId="331"/>
            <ac:spMk id="41" creationId="{516D7554-4B6C-89CA-5AD6-184D37B3FCAD}"/>
          </ac:spMkLst>
        </pc:spChg>
        <pc:spChg chg="mod topLvl">
          <ac:chgData name="Cesar Pzzo" userId="727aafd2658302de" providerId="LiveId" clId="{FA20F9A4-3295-46B5-ABEA-F50C594D9EB0}" dt="2024-06-22T03:17:44.240" v="4924" actId="164"/>
          <ac:spMkLst>
            <pc:docMk/>
            <pc:sldMk cId="2195104108" sldId="331"/>
            <ac:spMk id="46" creationId="{E13A9EE5-F5E2-4D9F-C115-ABCBCDC05751}"/>
          </ac:spMkLst>
        </pc:spChg>
        <pc:spChg chg="mod topLvl">
          <ac:chgData name="Cesar Pzzo" userId="727aafd2658302de" providerId="LiveId" clId="{FA20F9A4-3295-46B5-ABEA-F50C594D9EB0}" dt="2024-06-22T03:32:09.068" v="5190" actId="164"/>
          <ac:spMkLst>
            <pc:docMk/>
            <pc:sldMk cId="2195104108" sldId="331"/>
            <ac:spMk id="49" creationId="{2852459F-FDCF-4256-A3E5-5C4AF62F02DA}"/>
          </ac:spMkLst>
        </pc:spChg>
        <pc:spChg chg="mod topLvl">
          <ac:chgData name="Cesar Pzzo" userId="727aafd2658302de" providerId="LiveId" clId="{FA20F9A4-3295-46B5-ABEA-F50C594D9EB0}" dt="2024-06-22T03:18:26.378" v="4930" actId="164"/>
          <ac:spMkLst>
            <pc:docMk/>
            <pc:sldMk cId="2195104108" sldId="331"/>
            <ac:spMk id="52" creationId="{BB5D6005-8A57-D3E1-E085-522CC3A880B6}"/>
          </ac:spMkLst>
        </pc:spChg>
        <pc:spChg chg="mod">
          <ac:chgData name="Cesar Pzzo" userId="727aafd2658302de" providerId="LiveId" clId="{FA20F9A4-3295-46B5-ABEA-F50C594D9EB0}" dt="2024-06-22T03:41:29.626" v="5600" actId="1076"/>
          <ac:spMkLst>
            <pc:docMk/>
            <pc:sldMk cId="2195104108" sldId="331"/>
            <ac:spMk id="61" creationId="{5BB1E94C-8829-5DDE-DD2E-C17F57F841D2}"/>
          </ac:spMkLst>
        </pc:spChg>
        <pc:spChg chg="mod">
          <ac:chgData name="Cesar Pzzo" userId="727aafd2658302de" providerId="LiveId" clId="{FA20F9A4-3295-46B5-ABEA-F50C594D9EB0}" dt="2024-06-22T03:44:55.432" v="5632" actId="1036"/>
          <ac:spMkLst>
            <pc:docMk/>
            <pc:sldMk cId="2195104108" sldId="331"/>
            <ac:spMk id="1027" creationId="{AF4151A3-3A34-8A71-C8C5-FFCC119C4D6B}"/>
          </ac:spMkLst>
        </pc:spChg>
        <pc:spChg chg="del mod">
          <ac:chgData name="Cesar Pzzo" userId="727aafd2658302de" providerId="LiveId" clId="{FA20F9A4-3295-46B5-ABEA-F50C594D9EB0}" dt="2024-06-22T02:44:57.713" v="4845" actId="478"/>
          <ac:spMkLst>
            <pc:docMk/>
            <pc:sldMk cId="2195104108" sldId="331"/>
            <ac:spMk id="1030" creationId="{B5F1EE99-6F45-3296-404E-C6B98FE6BE19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36" creationId="{5468C33B-308D-4B19-DFEB-3A7A9982C1B4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40" creationId="{5AAF9EE9-00C7-0E2F-9840-71627F206C78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43" creationId="{05725321-759B-F5F0-828B-E98DE5ABA6CC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45" creationId="{85477FA8-20E0-255D-9044-9C396FD8286E}"/>
          </ac:spMkLst>
        </pc:spChg>
        <pc:spChg chg="add del">
          <ac:chgData name="Cesar Pzzo" userId="727aafd2658302de" providerId="LiveId" clId="{FA20F9A4-3295-46B5-ABEA-F50C594D9EB0}" dt="2024-06-22T14:51:27.457" v="8611" actId="478"/>
          <ac:spMkLst>
            <pc:docMk/>
            <pc:sldMk cId="2195104108" sldId="331"/>
            <ac:spMk id="1051" creationId="{4BEEA170-4261-C4E4-4C7E-B8DD17318C4E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59" creationId="{9440EAE7-8116-9DB3-72D9-5D8959715BAE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63" creationId="{D0A835C0-C6DE-6095-29F3-B4160367127F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65" creationId="{BF07A58B-BD86-9EC7-658D-61B29E14C909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66" creationId="{5CD8AD96-A57E-69F8-1C82-30458EF9B065}"/>
          </ac:spMkLst>
        </pc:spChg>
        <pc:spChg chg="del mod">
          <ac:chgData name="Cesar Pzzo" userId="727aafd2658302de" providerId="LiveId" clId="{FA20F9A4-3295-46B5-ABEA-F50C594D9EB0}" dt="2024-06-22T02:29:34.398" v="4656" actId="478"/>
          <ac:spMkLst>
            <pc:docMk/>
            <pc:sldMk cId="2195104108" sldId="331"/>
            <ac:spMk id="1073" creationId="{25925FBE-3D4A-EEDA-0406-E65A3CCCCC9E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78" creationId="{0A4ADBA7-74D8-9C54-765A-2BBC62AC6622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82" creationId="{9A9D6A3B-E0B5-FCF7-7FE2-BA5C40714466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84" creationId="{BDCC1BAA-1F57-CA61-7DA8-6D7BA40DA4E0}"/>
          </ac:spMkLst>
        </pc:spChg>
        <pc:spChg chg="mod">
          <ac:chgData name="Cesar Pzzo" userId="727aafd2658302de" providerId="LiveId" clId="{FA20F9A4-3295-46B5-ABEA-F50C594D9EB0}" dt="2024-06-22T14:51:26.956" v="8610" actId="1035"/>
          <ac:spMkLst>
            <pc:docMk/>
            <pc:sldMk cId="2195104108" sldId="331"/>
            <ac:spMk id="1085" creationId="{BF3B3C12-A1AE-9E0B-210C-4FAD5EFBE703}"/>
          </ac:spMkLst>
        </pc:spChg>
        <pc:spChg chg="del mod">
          <ac:chgData name="Cesar Pzzo" userId="727aafd2658302de" providerId="LiveId" clId="{FA20F9A4-3295-46B5-ABEA-F50C594D9EB0}" dt="2024-06-22T02:31:20.241" v="4668" actId="478"/>
          <ac:spMkLst>
            <pc:docMk/>
            <pc:sldMk cId="2195104108" sldId="331"/>
            <ac:spMk id="1089" creationId="{254BFDB1-CB39-7FEE-7A3F-CA618D25AF7C}"/>
          </ac:spMkLst>
        </pc:spChg>
        <pc:spChg chg="mod">
          <ac:chgData name="Cesar Pzzo" userId="727aafd2658302de" providerId="LiveId" clId="{FA20F9A4-3295-46B5-ABEA-F50C594D9EB0}" dt="2024-06-22T02:34:34.434" v="4704" actId="255"/>
          <ac:spMkLst>
            <pc:docMk/>
            <pc:sldMk cId="2195104108" sldId="331"/>
            <ac:spMk id="1124" creationId="{0D19AE9E-AB9F-16D0-FF5F-47E375B9DA90}"/>
          </ac:spMkLst>
        </pc:spChg>
        <pc:spChg chg="add del mod ord">
          <ac:chgData name="Cesar Pzzo" userId="727aafd2658302de" providerId="LiveId" clId="{FA20F9A4-3295-46B5-ABEA-F50C594D9EB0}" dt="2024-06-22T03:31:10.893" v="5182" actId="478"/>
          <ac:spMkLst>
            <pc:docMk/>
            <pc:sldMk cId="2195104108" sldId="331"/>
            <ac:spMk id="8197" creationId="{5CAFA948-0AE1-6A60-90AA-DD5E82D75FE0}"/>
          </ac:spMkLst>
        </pc:spChg>
        <pc:spChg chg="add mod">
          <ac:chgData name="Cesar Pzzo" userId="727aafd2658302de" providerId="LiveId" clId="{FA20F9A4-3295-46B5-ABEA-F50C594D9EB0}" dt="2024-06-22T03:31:05.087" v="5173" actId="1076"/>
          <ac:spMkLst>
            <pc:docMk/>
            <pc:sldMk cId="2195104108" sldId="331"/>
            <ac:spMk id="8200" creationId="{0259EBFD-CC8A-28A6-544F-6E5EB743A42B}"/>
          </ac:spMkLst>
        </pc:spChg>
        <pc:spChg chg="add mod">
          <ac:chgData name="Cesar Pzzo" userId="727aafd2658302de" providerId="LiveId" clId="{FA20F9A4-3295-46B5-ABEA-F50C594D9EB0}" dt="2024-06-22T03:31:04.612" v="5172" actId="1076"/>
          <ac:spMkLst>
            <pc:docMk/>
            <pc:sldMk cId="2195104108" sldId="331"/>
            <ac:spMk id="8201" creationId="{82247DC0-BD93-8A45-C6AF-5A459C342C82}"/>
          </ac:spMkLst>
        </pc:spChg>
        <pc:spChg chg="add mod">
          <ac:chgData name="Cesar Pzzo" userId="727aafd2658302de" providerId="LiveId" clId="{FA20F9A4-3295-46B5-ABEA-F50C594D9EB0}" dt="2024-06-22T03:31:04.145" v="5171" actId="1076"/>
          <ac:spMkLst>
            <pc:docMk/>
            <pc:sldMk cId="2195104108" sldId="331"/>
            <ac:spMk id="8202" creationId="{CA554CE2-994C-7356-4DB8-A319732CD1AB}"/>
          </ac:spMkLst>
        </pc:spChg>
        <pc:spChg chg="add">
          <ac:chgData name="Cesar Pzzo" userId="727aafd2658302de" providerId="LiveId" clId="{FA20F9A4-3295-46B5-ABEA-F50C594D9EB0}" dt="2024-06-22T03:39:38.331" v="5474"/>
          <ac:spMkLst>
            <pc:docMk/>
            <pc:sldMk cId="2195104108" sldId="331"/>
            <ac:spMk id="8207" creationId="{2D34C812-A1FF-D2CE-57A3-43F1E0E9F3AE}"/>
          </ac:spMkLst>
        </pc:spChg>
        <pc:spChg chg="add">
          <ac:chgData name="Cesar Pzzo" userId="727aafd2658302de" providerId="LiveId" clId="{FA20F9A4-3295-46B5-ABEA-F50C594D9EB0}" dt="2024-06-22T03:39:41.183" v="5475"/>
          <ac:spMkLst>
            <pc:docMk/>
            <pc:sldMk cId="2195104108" sldId="331"/>
            <ac:spMk id="8208" creationId="{D98A4BBB-2DEF-2150-CD6B-18A95DB5A238}"/>
          </ac:spMkLst>
        </pc:spChg>
        <pc:spChg chg="mod">
          <ac:chgData name="Cesar Pzzo" userId="727aafd2658302de" providerId="LiveId" clId="{FA20F9A4-3295-46B5-ABEA-F50C594D9EB0}" dt="2024-06-22T03:35:02.620" v="5217" actId="1076"/>
          <ac:spMkLst>
            <pc:docMk/>
            <pc:sldMk cId="2195104108" sldId="331"/>
            <ac:spMk id="8209" creationId="{A6F5ED2B-227C-8B2F-9F47-BC9677BF2AE2}"/>
          </ac:spMkLst>
        </pc:spChg>
        <pc:spChg chg="mod">
          <ac:chgData name="Cesar Pzzo" userId="727aafd2658302de" providerId="LiveId" clId="{FA20F9A4-3295-46B5-ABEA-F50C594D9EB0}" dt="2024-06-22T02:34:34.434" v="4704" actId="255"/>
          <ac:spMkLst>
            <pc:docMk/>
            <pc:sldMk cId="2195104108" sldId="331"/>
            <ac:spMk id="8211" creationId="{91571A28-A85A-B830-0DB9-3F6025D57A60}"/>
          </ac:spMkLst>
        </pc:spChg>
        <pc:spChg chg="add">
          <ac:chgData name="Cesar Pzzo" userId="727aafd2658302de" providerId="LiveId" clId="{FA20F9A4-3295-46B5-ABEA-F50C594D9EB0}" dt="2024-06-22T03:39:47.749" v="5476"/>
          <ac:spMkLst>
            <pc:docMk/>
            <pc:sldMk cId="2195104108" sldId="331"/>
            <ac:spMk id="8212" creationId="{A7913BCA-EEF0-A20A-24A4-74C587CBB8B5}"/>
          </ac:spMkLst>
        </pc:spChg>
        <pc:spChg chg="add del mod">
          <ac:chgData name="Cesar Pzzo" userId="727aafd2658302de" providerId="LiveId" clId="{FA20F9A4-3295-46B5-ABEA-F50C594D9EB0}" dt="2024-06-22T03:40:39.865" v="5583" actId="21"/>
          <ac:spMkLst>
            <pc:docMk/>
            <pc:sldMk cId="2195104108" sldId="331"/>
            <ac:spMk id="8214" creationId="{AB40711E-7261-1C0A-022A-9AA3ACF6F71F}"/>
          </ac:spMkLst>
        </pc:spChg>
        <pc:spChg chg="add mod">
          <ac:chgData name="Cesar Pzzo" userId="727aafd2658302de" providerId="LiveId" clId="{FA20F9A4-3295-46B5-ABEA-F50C594D9EB0}" dt="2024-06-22T03:47:45.924" v="5652" actId="1036"/>
          <ac:spMkLst>
            <pc:docMk/>
            <pc:sldMk cId="2195104108" sldId="331"/>
            <ac:spMk id="8215" creationId="{AB40711E-7261-1C0A-022A-9AA3ACF6F71F}"/>
          </ac:spMkLst>
        </pc:spChg>
        <pc:spChg chg="add del mod">
          <ac:chgData name="Cesar Pzzo" userId="727aafd2658302de" providerId="LiveId" clId="{FA20F9A4-3295-46B5-ABEA-F50C594D9EB0}" dt="2024-06-22T03:49:05.905" v="5678"/>
          <ac:spMkLst>
            <pc:docMk/>
            <pc:sldMk cId="2195104108" sldId="331"/>
            <ac:spMk id="8216" creationId="{8616B96C-3C34-615B-563D-7EA7C2DF7FD1}"/>
          </ac:spMkLst>
        </pc:spChg>
        <pc:spChg chg="add mod">
          <ac:chgData name="Cesar Pzzo" userId="727aafd2658302de" providerId="LiveId" clId="{FA20F9A4-3295-46B5-ABEA-F50C594D9EB0}" dt="2024-06-22T03:49:34.119" v="5687" actId="1035"/>
          <ac:spMkLst>
            <pc:docMk/>
            <pc:sldMk cId="2195104108" sldId="331"/>
            <ac:spMk id="8217" creationId="{37C4569D-74BF-09F8-BB9A-ED675343A57B}"/>
          </ac:spMkLst>
        </pc:spChg>
        <pc:spChg chg="mod">
          <ac:chgData name="Cesar Pzzo" userId="727aafd2658302de" providerId="LiveId" clId="{FA20F9A4-3295-46B5-ABEA-F50C594D9EB0}" dt="2024-06-22T05:40:27.612" v="7787"/>
          <ac:spMkLst>
            <pc:docMk/>
            <pc:sldMk cId="2195104108" sldId="331"/>
            <ac:spMk id="8219" creationId="{F3EB2E72-E0DD-D26B-3188-6EE96720F470}"/>
          </ac:spMkLst>
        </pc:spChg>
        <pc:spChg chg="mod">
          <ac:chgData name="Cesar Pzzo" userId="727aafd2658302de" providerId="LiveId" clId="{FA20F9A4-3295-46B5-ABEA-F50C594D9EB0}" dt="2024-06-22T05:40:27.612" v="7787"/>
          <ac:spMkLst>
            <pc:docMk/>
            <pc:sldMk cId="2195104108" sldId="331"/>
            <ac:spMk id="8222" creationId="{27BFF0C2-0475-3CE3-94E1-A61829C72ADC}"/>
          </ac:spMkLst>
        </pc:spChg>
        <pc:spChg chg="mod">
          <ac:chgData name="Cesar Pzzo" userId="727aafd2658302de" providerId="LiveId" clId="{FA20F9A4-3295-46B5-ABEA-F50C594D9EB0}" dt="2024-06-22T02:34:34.434" v="4704" actId="255"/>
          <ac:spMkLst>
            <pc:docMk/>
            <pc:sldMk cId="2195104108" sldId="331"/>
            <ac:spMk id="8223" creationId="{9D14E3C5-9D3B-9C7A-DB93-A73109AB3482}"/>
          </ac:spMkLst>
        </pc:spChg>
        <pc:spChg chg="mod">
          <ac:chgData name="Cesar Pzzo" userId="727aafd2658302de" providerId="LiveId" clId="{FA20F9A4-3295-46B5-ABEA-F50C594D9EB0}" dt="2024-06-22T02:34:34.434" v="4704" actId="255"/>
          <ac:spMkLst>
            <pc:docMk/>
            <pc:sldMk cId="2195104108" sldId="331"/>
            <ac:spMk id="8225" creationId="{E734EE0C-3805-2417-2C1D-9449834839B4}"/>
          </ac:spMkLst>
        </pc:spChg>
        <pc:spChg chg="mod">
          <ac:chgData name="Cesar Pzzo" userId="727aafd2658302de" providerId="LiveId" clId="{FA20F9A4-3295-46B5-ABEA-F50C594D9EB0}" dt="2024-06-22T05:40:27.612" v="7787"/>
          <ac:spMkLst>
            <pc:docMk/>
            <pc:sldMk cId="2195104108" sldId="331"/>
            <ac:spMk id="8227" creationId="{40B408E0-D11D-02BE-6155-99476A0BF52C}"/>
          </ac:spMkLst>
        </pc:spChg>
        <pc:spChg chg="mod">
          <ac:chgData name="Cesar Pzzo" userId="727aafd2658302de" providerId="LiveId" clId="{FA20F9A4-3295-46B5-ABEA-F50C594D9EB0}" dt="2024-06-22T02:34:34.434" v="4704" actId="255"/>
          <ac:spMkLst>
            <pc:docMk/>
            <pc:sldMk cId="2195104108" sldId="331"/>
            <ac:spMk id="8229" creationId="{5E2330E4-12A5-E94C-B641-245819119785}"/>
          </ac:spMkLst>
        </pc:spChg>
        <pc:spChg chg="mod">
          <ac:chgData name="Cesar Pzzo" userId="727aafd2658302de" providerId="LiveId" clId="{FA20F9A4-3295-46B5-ABEA-F50C594D9EB0}" dt="2024-06-22T02:34:34.434" v="4704" actId="255"/>
          <ac:spMkLst>
            <pc:docMk/>
            <pc:sldMk cId="2195104108" sldId="331"/>
            <ac:spMk id="8230" creationId="{E13A9EE5-F5E2-4D9F-C115-ABCBCDC05751}"/>
          </ac:spMkLst>
        </pc:spChg>
        <pc:spChg chg="mod">
          <ac:chgData name="Cesar Pzzo" userId="727aafd2658302de" providerId="LiveId" clId="{FA20F9A4-3295-46B5-ABEA-F50C594D9EB0}" dt="2024-06-22T05:40:27.612" v="7787"/>
          <ac:spMkLst>
            <pc:docMk/>
            <pc:sldMk cId="2195104108" sldId="331"/>
            <ac:spMk id="8234" creationId="{20F56830-45B6-BACB-8F1E-416A0BC53BC9}"/>
          </ac:spMkLst>
        </pc:spChg>
        <pc:spChg chg="mod">
          <ac:chgData name="Cesar Pzzo" userId="727aafd2658302de" providerId="LiveId" clId="{FA20F9A4-3295-46B5-ABEA-F50C594D9EB0}" dt="2024-06-22T02:34:34.434" v="4704" actId="255"/>
          <ac:spMkLst>
            <pc:docMk/>
            <pc:sldMk cId="2195104108" sldId="331"/>
            <ac:spMk id="8236" creationId="{2852459F-FDCF-4256-A3E5-5C4AF62F02DA}"/>
          </ac:spMkLst>
        </pc:spChg>
        <pc:spChg chg="mod">
          <ac:chgData name="Cesar Pzzo" userId="727aafd2658302de" providerId="LiveId" clId="{FA20F9A4-3295-46B5-ABEA-F50C594D9EB0}" dt="2024-06-22T02:34:34.434" v="4704" actId="255"/>
          <ac:spMkLst>
            <pc:docMk/>
            <pc:sldMk cId="2195104108" sldId="331"/>
            <ac:spMk id="8237" creationId="{BB5D6005-8A57-D3E1-E085-522CC3A880B6}"/>
          </ac:spMkLst>
        </pc:spChg>
        <pc:spChg chg="mod">
          <ac:chgData name="Cesar Pzzo" userId="727aafd2658302de" providerId="LiveId" clId="{FA20F9A4-3295-46B5-ABEA-F50C594D9EB0}" dt="2024-06-22T15:22:15.182" v="8869" actId="20577"/>
          <ac:spMkLst>
            <pc:docMk/>
            <pc:sldMk cId="2195104108" sldId="331"/>
            <ac:spMk id="8240" creationId="{22BD498F-2271-CB4D-4F4B-BE229835FC0C}"/>
          </ac:spMkLst>
        </pc:spChg>
        <pc:spChg chg="add del mod ord">
          <ac:chgData name="Cesar Pzzo" userId="727aafd2658302de" providerId="LiveId" clId="{FA20F9A4-3295-46B5-ABEA-F50C594D9EB0}" dt="2024-06-22T03:31:15.308" v="5183" actId="207"/>
          <ac:spMkLst>
            <pc:docMk/>
            <pc:sldMk cId="2195104108" sldId="331"/>
            <ac:spMk id="8254" creationId="{066B84FF-FF9C-C959-615A-44E812AC7B39}"/>
          </ac:spMkLst>
        </pc:spChg>
        <pc:spChg chg="mod">
          <ac:chgData name="Cesar Pzzo" userId="727aafd2658302de" providerId="LiveId" clId="{FA20F9A4-3295-46B5-ABEA-F50C594D9EB0}" dt="2024-06-22T03:13:04.033" v="4898" actId="207"/>
          <ac:spMkLst>
            <pc:docMk/>
            <pc:sldMk cId="2195104108" sldId="331"/>
            <ac:spMk id="8255" creationId="{F6846FDF-6219-1711-EFE3-AF8B39AA72BE}"/>
          </ac:spMkLst>
        </pc:spChg>
        <pc:grpChg chg="add mod topLvl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2" creationId="{DD6000FE-706A-DF3C-87B0-E6AB9AC19DE5}"/>
          </ac:grpSpMkLst>
        </pc:grpChg>
        <pc:grpChg chg="del mod">
          <ac:chgData name="Cesar Pzzo" userId="727aafd2658302de" providerId="LiveId" clId="{FA20F9A4-3295-46B5-ABEA-F50C594D9EB0}" dt="2024-06-22T02:28:00.601" v="4621" actId="165"/>
          <ac:grpSpMkLst>
            <pc:docMk/>
            <pc:sldMk cId="2195104108" sldId="331"/>
            <ac:grpSpMk id="3" creationId="{30F31A59-507B-B684-CEBC-8483B2D6721E}"/>
          </ac:grpSpMkLst>
        </pc:grpChg>
        <pc:grpChg chg="add mod topLvl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5" creationId="{8A0A0620-19FB-F9BE-91C6-6564F9720EC9}"/>
          </ac:grpSpMkLst>
        </pc:grpChg>
        <pc:grpChg chg="add mod topLvl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7" creationId="{81E925C8-1D5E-A66C-8528-56057FBE19A9}"/>
          </ac:grpSpMkLst>
        </pc:grpChg>
        <pc:grpChg chg="add del mod">
          <ac:chgData name="Cesar Pzzo" userId="727aafd2658302de" providerId="LiveId" clId="{FA20F9A4-3295-46B5-ABEA-F50C594D9EB0}" dt="2024-06-22T03:20:38.767" v="4933" actId="165"/>
          <ac:grpSpMkLst>
            <pc:docMk/>
            <pc:sldMk cId="2195104108" sldId="331"/>
            <ac:grpSpMk id="8" creationId="{D4957ACD-03DC-B143-5203-AF4C2E08746A}"/>
          </ac:grpSpMkLst>
        </pc:grpChg>
        <pc:grpChg chg="add mod">
          <ac:chgData name="Cesar Pzzo" userId="727aafd2658302de" providerId="LiveId" clId="{FA20F9A4-3295-46B5-ABEA-F50C594D9EB0}" dt="2024-06-22T03:48:17.556" v="5663" actId="1035"/>
          <ac:grpSpMkLst>
            <pc:docMk/>
            <pc:sldMk cId="2195104108" sldId="331"/>
            <ac:grpSpMk id="20" creationId="{16150921-8469-3D9B-1E3D-724E00A7C86D}"/>
          </ac:grpSpMkLst>
        </pc:grpChg>
        <pc:grpChg chg="add del mod">
          <ac:chgData name="Cesar Pzzo" userId="727aafd2658302de" providerId="LiveId" clId="{FA20F9A4-3295-46B5-ABEA-F50C594D9EB0}" dt="2024-06-22T03:18:06.884" v="4927" actId="165"/>
          <ac:grpSpMkLst>
            <pc:docMk/>
            <pc:sldMk cId="2195104108" sldId="331"/>
            <ac:grpSpMk id="22" creationId="{664991FE-0CB8-00F5-F1B6-8758F9AE51AE}"/>
          </ac:grpSpMkLst>
        </pc:grpChg>
        <pc:grpChg chg="add del mod">
          <ac:chgData name="Cesar Pzzo" userId="727aafd2658302de" providerId="LiveId" clId="{FA20F9A4-3295-46B5-ABEA-F50C594D9EB0}" dt="2024-06-22T03:17:48.390" v="4925" actId="165"/>
          <ac:grpSpMkLst>
            <pc:docMk/>
            <pc:sldMk cId="2195104108" sldId="331"/>
            <ac:grpSpMk id="26" creationId="{545618CF-2C56-1DEF-228D-BB2827E0A412}"/>
          </ac:grpSpMkLst>
        </pc:grpChg>
        <pc:grpChg chg="add del mod">
          <ac:chgData name="Cesar Pzzo" userId="727aafd2658302de" providerId="LiveId" clId="{FA20F9A4-3295-46B5-ABEA-F50C594D9EB0}" dt="2024-06-22T03:17:37.486" v="4923" actId="165"/>
          <ac:grpSpMkLst>
            <pc:docMk/>
            <pc:sldMk cId="2195104108" sldId="331"/>
            <ac:grpSpMk id="34" creationId="{DC86CE39-8BB3-E751-9093-DF84977DF403}"/>
          </ac:grpSpMkLst>
        </pc:grpChg>
        <pc:grpChg chg="add del mod">
          <ac:chgData name="Cesar Pzzo" userId="727aafd2658302de" providerId="LiveId" clId="{FA20F9A4-3295-46B5-ABEA-F50C594D9EB0}" dt="2024-06-22T03:18:20.946" v="4929" actId="165"/>
          <ac:grpSpMkLst>
            <pc:docMk/>
            <pc:sldMk cId="2195104108" sldId="331"/>
            <ac:grpSpMk id="48" creationId="{2148F0A9-7D92-DE96-37BB-D537FACC031C}"/>
          </ac:grpSpMkLst>
        </pc:grpChg>
        <pc:grpChg chg="del mod">
          <ac:chgData name="Cesar Pzzo" userId="727aafd2658302de" providerId="LiveId" clId="{FA20F9A4-3295-46B5-ABEA-F50C594D9EB0}" dt="2024-06-22T05:40:27.021" v="7786" actId="478"/>
          <ac:grpSpMkLst>
            <pc:docMk/>
            <pc:sldMk cId="2195104108" sldId="331"/>
            <ac:grpSpMk id="54" creationId="{D2C1C060-4773-25D6-A4E6-4493F8A1EF0E}"/>
          </ac:grpSpMkLst>
        </pc:grpChg>
        <pc:grpChg chg="del mod">
          <ac:chgData name="Cesar Pzzo" userId="727aafd2658302de" providerId="LiveId" clId="{FA20F9A4-3295-46B5-ABEA-F50C594D9EB0}" dt="2024-06-22T05:40:27.021" v="7786" actId="478"/>
          <ac:grpSpMkLst>
            <pc:docMk/>
            <pc:sldMk cId="2195104108" sldId="331"/>
            <ac:grpSpMk id="58" creationId="{2BC4FDE7-060B-AA46-D15B-DFA939795E2E}"/>
          </ac:grpSpMkLst>
        </pc:grpChg>
        <pc:grpChg chg="del mod">
          <ac:chgData name="Cesar Pzzo" userId="727aafd2658302de" providerId="LiveId" clId="{FA20F9A4-3295-46B5-ABEA-F50C594D9EB0}" dt="2024-06-22T05:40:27.021" v="7786" actId="478"/>
          <ac:grpSpMkLst>
            <pc:docMk/>
            <pc:sldMk cId="2195104108" sldId="331"/>
            <ac:grpSpMk id="60" creationId="{B1DD5463-E491-7C1F-90F7-59592D009502}"/>
          </ac:grpSpMkLst>
        </pc:grpChg>
        <pc:grpChg chg="del mod">
          <ac:chgData name="Cesar Pzzo" userId="727aafd2658302de" providerId="LiveId" clId="{FA20F9A4-3295-46B5-ABEA-F50C594D9EB0}" dt="2024-06-22T05:40:27.021" v="7786" actId="478"/>
          <ac:grpSpMkLst>
            <pc:docMk/>
            <pc:sldMk cId="2195104108" sldId="331"/>
            <ac:grpSpMk id="62" creationId="{832B4425-275F-9B72-AB7F-1FA7B5E30B2C}"/>
          </ac:grpSpMkLst>
        </pc:grpChg>
        <pc:grpChg chg="add mod">
          <ac:chgData name="Cesar Pzzo" userId="727aafd2658302de" providerId="LiveId" clId="{FA20F9A4-3295-46B5-ABEA-F50C594D9EB0}" dt="2024-06-22T03:32:01.589" v="5188" actId="164"/>
          <ac:grpSpMkLst>
            <pc:docMk/>
            <pc:sldMk cId="2195104108" sldId="331"/>
            <ac:grpSpMk id="63" creationId="{8ECB873B-FA66-EC17-3EA9-214EC457023D}"/>
          </ac:grpSpMkLst>
        </pc:grpChg>
        <pc:grpChg chg="mod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1035" creationId="{0650525D-D320-9BD8-78C5-CBAE0E9B08E0}"/>
          </ac:grpSpMkLst>
        </pc:grpChg>
        <pc:grpChg chg="mod topLvl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1055" creationId="{F67D65CE-18C2-8807-0C35-1B7C660B5018}"/>
          </ac:grpSpMkLst>
        </pc:grpChg>
        <pc:grpChg chg="mod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1056" creationId="{0DC0EBCA-0845-1FE6-9512-C3847758ACB1}"/>
          </ac:grpSpMkLst>
        </pc:grpChg>
        <pc:grpChg chg="add del mod">
          <ac:chgData name="Cesar Pzzo" userId="727aafd2658302de" providerId="LiveId" clId="{FA20F9A4-3295-46B5-ABEA-F50C594D9EB0}" dt="2024-06-22T02:29:32.053" v="4655" actId="21"/>
          <ac:grpSpMkLst>
            <pc:docMk/>
            <pc:sldMk cId="2195104108" sldId="331"/>
            <ac:grpSpMk id="1067" creationId="{AECEDE20-2F90-AFA6-F6E0-3F684A2226EE}"/>
          </ac:grpSpMkLst>
        </pc:grpChg>
        <pc:grpChg chg="mod topLvl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1074" creationId="{1E20D8A9-6C7D-3138-85B3-2752AFE73AD3}"/>
          </ac:grpSpMkLst>
        </pc:grpChg>
        <pc:grpChg chg="mod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1075" creationId="{18B4A42E-CB54-0E8B-32D2-00AD2667DE41}"/>
          </ac:grpSpMkLst>
        </pc:grpChg>
        <pc:grpChg chg="del mod">
          <ac:chgData name="Cesar Pzzo" userId="727aafd2658302de" providerId="LiveId" clId="{FA20F9A4-3295-46B5-ABEA-F50C594D9EB0}" dt="2024-06-22T02:31:18.063" v="4667" actId="21"/>
          <ac:grpSpMkLst>
            <pc:docMk/>
            <pc:sldMk cId="2195104108" sldId="331"/>
            <ac:grpSpMk id="1086" creationId="{AD8DC9AF-F8FD-FC02-9D19-047EBA12D57A}"/>
          </ac:grpSpMkLst>
        </pc:grpChg>
        <pc:grpChg chg="mod topLvl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1090" creationId="{174408A0-AC8A-78A6-93AE-214FE431D760}"/>
          </ac:grpSpMkLst>
        </pc:grpChg>
        <pc:grpChg chg="add mod">
          <ac:chgData name="Cesar Pzzo" userId="727aafd2658302de" providerId="LiveId" clId="{FA20F9A4-3295-46B5-ABEA-F50C594D9EB0}" dt="2024-06-22T03:31:40.989" v="5184" actId="164"/>
          <ac:grpSpMkLst>
            <pc:docMk/>
            <pc:sldMk cId="2195104108" sldId="331"/>
            <ac:grpSpMk id="8192" creationId="{408E6189-4B75-D07F-1A9E-423680206DD3}"/>
          </ac:grpSpMkLst>
        </pc:grpChg>
        <pc:grpChg chg="add mod">
          <ac:chgData name="Cesar Pzzo" userId="727aafd2658302de" providerId="LiveId" clId="{FA20F9A4-3295-46B5-ABEA-F50C594D9EB0}" dt="2024-06-22T03:31:53.467" v="5186" actId="164"/>
          <ac:grpSpMkLst>
            <pc:docMk/>
            <pc:sldMk cId="2195104108" sldId="331"/>
            <ac:grpSpMk id="8193" creationId="{0194C2F4-EADD-FA65-0A6F-399FCBB847F5}"/>
          </ac:grpSpMkLst>
        </pc:grpChg>
        <pc:grpChg chg="add mod">
          <ac:chgData name="Cesar Pzzo" userId="727aafd2658302de" providerId="LiveId" clId="{FA20F9A4-3295-46B5-ABEA-F50C594D9EB0}" dt="2024-06-22T03:32:09.068" v="5190" actId="164"/>
          <ac:grpSpMkLst>
            <pc:docMk/>
            <pc:sldMk cId="2195104108" sldId="331"/>
            <ac:grpSpMk id="8194" creationId="{7D0CC954-F9CD-CF55-70D0-EA982111A0AA}"/>
          </ac:grpSpMkLst>
        </pc:grpChg>
        <pc:grpChg chg="add mod">
          <ac:chgData name="Cesar Pzzo" userId="727aafd2658302de" providerId="LiveId" clId="{FA20F9A4-3295-46B5-ABEA-F50C594D9EB0}" dt="2024-06-22T14:51:26.956" v="8610" actId="1035"/>
          <ac:grpSpMkLst>
            <pc:docMk/>
            <pc:sldMk cId="2195104108" sldId="331"/>
            <ac:grpSpMk id="8196" creationId="{7B261191-5A45-733E-8E3E-4F1A53465F9B}"/>
          </ac:grpSpMkLst>
        </pc:grpChg>
        <pc:grpChg chg="add mod">
          <ac:chgData name="Cesar Pzzo" userId="727aafd2658302de" providerId="LiveId" clId="{FA20F9A4-3295-46B5-ABEA-F50C594D9EB0}" dt="2024-06-22T03:49:59.639" v="5691" actId="465"/>
          <ac:grpSpMkLst>
            <pc:docMk/>
            <pc:sldMk cId="2195104108" sldId="331"/>
            <ac:grpSpMk id="8203" creationId="{910DF756-4B48-C8C4-1B20-78F35A95B802}"/>
          </ac:grpSpMkLst>
        </pc:grpChg>
        <pc:grpChg chg="add mod">
          <ac:chgData name="Cesar Pzzo" userId="727aafd2658302de" providerId="LiveId" clId="{FA20F9A4-3295-46B5-ABEA-F50C594D9EB0}" dt="2024-06-22T03:31:53.467" v="5186" actId="164"/>
          <ac:grpSpMkLst>
            <pc:docMk/>
            <pc:sldMk cId="2195104108" sldId="331"/>
            <ac:grpSpMk id="8204" creationId="{F735773D-679F-E781-192F-4B3266301FB9}"/>
          </ac:grpSpMkLst>
        </pc:grpChg>
        <pc:grpChg chg="add mod">
          <ac:chgData name="Cesar Pzzo" userId="727aafd2658302de" providerId="LiveId" clId="{FA20F9A4-3295-46B5-ABEA-F50C594D9EB0}" dt="2024-06-22T03:49:59.639" v="5691" actId="465"/>
          <ac:grpSpMkLst>
            <pc:docMk/>
            <pc:sldMk cId="2195104108" sldId="331"/>
            <ac:grpSpMk id="8205" creationId="{A4F50519-8313-CFFF-43DA-F6FBA840F756}"/>
          </ac:grpSpMkLst>
        </pc:grpChg>
        <pc:grpChg chg="add mod">
          <ac:chgData name="Cesar Pzzo" userId="727aafd2658302de" providerId="LiveId" clId="{FA20F9A4-3295-46B5-ABEA-F50C594D9EB0}" dt="2024-06-22T03:49:52.726" v="5690" actId="1036"/>
          <ac:grpSpMkLst>
            <pc:docMk/>
            <pc:sldMk cId="2195104108" sldId="331"/>
            <ac:grpSpMk id="8206" creationId="{E07AA615-9C04-C4BA-2777-0F9041648B3A}"/>
          </ac:grpSpMkLst>
        </pc:grpChg>
        <pc:grpChg chg="add mod">
          <ac:chgData name="Cesar Pzzo" userId="727aafd2658302de" providerId="LiveId" clId="{FA20F9A4-3295-46B5-ABEA-F50C594D9EB0}" dt="2024-06-22T05:40:27.612" v="7787"/>
          <ac:grpSpMkLst>
            <pc:docMk/>
            <pc:sldMk cId="2195104108" sldId="331"/>
            <ac:grpSpMk id="8218" creationId="{FB401F05-C6CB-AA46-9EA3-7B9B1A199177}"/>
          </ac:grpSpMkLst>
        </pc:grpChg>
        <pc:grpChg chg="add mod">
          <ac:chgData name="Cesar Pzzo" userId="727aafd2658302de" providerId="LiveId" clId="{FA20F9A4-3295-46B5-ABEA-F50C594D9EB0}" dt="2024-06-22T05:40:27.612" v="7787"/>
          <ac:grpSpMkLst>
            <pc:docMk/>
            <pc:sldMk cId="2195104108" sldId="331"/>
            <ac:grpSpMk id="8221" creationId="{F1FA7C63-73A6-0ABF-FADE-A45FF1C09258}"/>
          </ac:grpSpMkLst>
        </pc:grpChg>
        <pc:grpChg chg="add mod">
          <ac:chgData name="Cesar Pzzo" userId="727aafd2658302de" providerId="LiveId" clId="{FA20F9A4-3295-46B5-ABEA-F50C594D9EB0}" dt="2024-06-22T05:40:27.612" v="7787"/>
          <ac:grpSpMkLst>
            <pc:docMk/>
            <pc:sldMk cId="2195104108" sldId="331"/>
            <ac:grpSpMk id="8226" creationId="{685CEBA4-3902-FD2E-FCEA-626D63E98A42}"/>
          </ac:grpSpMkLst>
        </pc:grpChg>
        <pc:grpChg chg="add mod">
          <ac:chgData name="Cesar Pzzo" userId="727aafd2658302de" providerId="LiveId" clId="{FA20F9A4-3295-46B5-ABEA-F50C594D9EB0}" dt="2024-06-22T05:40:27.612" v="7787"/>
          <ac:grpSpMkLst>
            <pc:docMk/>
            <pc:sldMk cId="2195104108" sldId="331"/>
            <ac:grpSpMk id="8233" creationId="{278FB37E-EE4A-E62D-6ADA-65458B1CD0AF}"/>
          </ac:grpSpMkLst>
        </pc:grpChg>
        <pc:grpChg chg="add mod">
          <ac:chgData name="Cesar Pzzo" userId="727aafd2658302de" providerId="LiveId" clId="{FA20F9A4-3295-46B5-ABEA-F50C594D9EB0}" dt="2024-06-22T05:40:27.612" v="7787"/>
          <ac:grpSpMkLst>
            <pc:docMk/>
            <pc:sldMk cId="2195104108" sldId="331"/>
            <ac:grpSpMk id="8239" creationId="{0D612A6B-5489-73DB-E4D9-AA34461F6CF7}"/>
          </ac:grpSpMkLst>
        </pc:grpChg>
        <pc:grpChg chg="del">
          <ac:chgData name="Cesar Pzzo" userId="727aafd2658302de" providerId="LiveId" clId="{FA20F9A4-3295-46B5-ABEA-F50C594D9EB0}" dt="2024-06-22T03:17:19.507" v="4920" actId="21"/>
          <ac:grpSpMkLst>
            <pc:docMk/>
            <pc:sldMk cId="2195104108" sldId="331"/>
            <ac:grpSpMk id="8244" creationId="{664991FE-0CB8-00F5-F1B6-8758F9AE51AE}"/>
          </ac:grpSpMkLst>
        </pc:grpChg>
        <pc:grpChg chg="del">
          <ac:chgData name="Cesar Pzzo" userId="727aafd2658302de" providerId="LiveId" clId="{FA20F9A4-3295-46B5-ABEA-F50C594D9EB0}" dt="2024-06-22T03:17:19.507" v="4920" actId="21"/>
          <ac:grpSpMkLst>
            <pc:docMk/>
            <pc:sldMk cId="2195104108" sldId="331"/>
            <ac:grpSpMk id="8246" creationId="{545618CF-2C56-1DEF-228D-BB2827E0A412}"/>
          </ac:grpSpMkLst>
        </pc:grpChg>
        <pc:grpChg chg="del">
          <ac:chgData name="Cesar Pzzo" userId="727aafd2658302de" providerId="LiveId" clId="{FA20F9A4-3295-46B5-ABEA-F50C594D9EB0}" dt="2024-06-22T03:17:19.507" v="4920" actId="21"/>
          <ac:grpSpMkLst>
            <pc:docMk/>
            <pc:sldMk cId="2195104108" sldId="331"/>
            <ac:grpSpMk id="8247" creationId="{DC86CE39-8BB3-E751-9093-DF84977DF403}"/>
          </ac:grpSpMkLst>
        </pc:grpChg>
        <pc:grpChg chg="del">
          <ac:chgData name="Cesar Pzzo" userId="727aafd2658302de" providerId="LiveId" clId="{FA20F9A4-3295-46B5-ABEA-F50C594D9EB0}" dt="2024-06-22T03:17:19.507" v="4920" actId="21"/>
          <ac:grpSpMkLst>
            <pc:docMk/>
            <pc:sldMk cId="2195104108" sldId="331"/>
            <ac:grpSpMk id="8248" creationId="{2148F0A9-7D92-DE96-37BB-D537FACC031C}"/>
          </ac:grpSpMkLst>
        </pc:grpChg>
        <pc:picChg chg="add 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4" creationId="{484DB80C-3A4C-F96F-7B38-C03B874644D3}"/>
          </ac:picMkLst>
        </pc:picChg>
        <pc:picChg chg="add 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6" creationId="{A3AC4FFB-D279-294C-A9EE-F3CC8426D8C4}"/>
          </ac:picMkLst>
        </pc:picChg>
        <pc:picChg chg="mod">
          <ac:chgData name="Cesar Pzzo" userId="727aafd2658302de" providerId="LiveId" clId="{FA20F9A4-3295-46B5-ABEA-F50C594D9EB0}" dt="2024-06-22T03:47:36.667" v="5649" actId="12788"/>
          <ac:picMkLst>
            <pc:docMk/>
            <pc:sldMk cId="2195104108" sldId="331"/>
            <ac:picMk id="13" creationId="{EC5A3566-7502-D486-DD45-1CE72F33C7DF}"/>
          </ac:picMkLst>
        </pc:picChg>
        <pc:picChg chg="mod">
          <ac:chgData name="Cesar Pzzo" userId="727aafd2658302de" providerId="LiveId" clId="{FA20F9A4-3295-46B5-ABEA-F50C594D9EB0}" dt="2024-06-22T03:47:36.667" v="5649" actId="12788"/>
          <ac:picMkLst>
            <pc:docMk/>
            <pc:sldMk cId="2195104108" sldId="331"/>
            <ac:picMk id="14" creationId="{8C0DD2E4-A25B-2D23-C14C-B3CD92D887A8}"/>
          </ac:picMkLst>
        </pc:picChg>
        <pc:picChg chg="mod">
          <ac:chgData name="Cesar Pzzo" userId="727aafd2658302de" providerId="LiveId" clId="{FA20F9A4-3295-46B5-ABEA-F50C594D9EB0}" dt="2024-06-22T03:47:36.667" v="5649" actId="12788"/>
          <ac:picMkLst>
            <pc:docMk/>
            <pc:sldMk cId="2195104108" sldId="331"/>
            <ac:picMk id="15" creationId="{981F615C-2597-A40E-CF43-02DE5E089F7B}"/>
          </ac:picMkLst>
        </pc:picChg>
        <pc:picChg chg="mod">
          <ac:chgData name="Cesar Pzzo" userId="727aafd2658302de" providerId="LiveId" clId="{FA20F9A4-3295-46B5-ABEA-F50C594D9EB0}" dt="2024-06-22T03:47:36.667" v="5649" actId="12788"/>
          <ac:picMkLst>
            <pc:docMk/>
            <pc:sldMk cId="2195104108" sldId="331"/>
            <ac:picMk id="16" creationId="{3EEDF8E7-56E9-1851-7231-F1AE83FED78C}"/>
          </ac:picMkLst>
        </pc:picChg>
        <pc:picChg chg="add mod modCrop">
          <ac:chgData name="Cesar Pzzo" userId="727aafd2658302de" providerId="LiveId" clId="{FA20F9A4-3295-46B5-ABEA-F50C594D9EB0}" dt="2024-06-22T03:48:17.556" v="5663" actId="1035"/>
          <ac:picMkLst>
            <pc:docMk/>
            <pc:sldMk cId="2195104108" sldId="331"/>
            <ac:picMk id="18" creationId="{FEFD1B1E-4872-3699-9D3F-6AFD85E38830}"/>
          </ac:picMkLst>
        </pc:picChg>
        <pc:picChg chg="add mod">
          <ac:chgData name="Cesar Pzzo" userId="727aafd2658302de" providerId="LiveId" clId="{FA20F9A4-3295-46B5-ABEA-F50C594D9EB0}" dt="2024-06-22T03:48:17.556" v="5663" actId="1035"/>
          <ac:picMkLst>
            <pc:docMk/>
            <pc:sldMk cId="2195104108" sldId="331"/>
            <ac:picMk id="19" creationId="{666424C5-0B1A-7587-E212-92116CF3EEDB}"/>
          </ac:picMkLst>
        </pc:picChg>
        <pc:picChg chg="mod topLvl">
          <ac:chgData name="Cesar Pzzo" userId="727aafd2658302de" providerId="LiveId" clId="{FA20F9A4-3295-46B5-ABEA-F50C594D9EB0}" dt="2024-06-22T03:18:15.243" v="4928" actId="164"/>
          <ac:picMkLst>
            <pc:docMk/>
            <pc:sldMk cId="2195104108" sldId="331"/>
            <ac:picMk id="25" creationId="{8B0893BC-C1D8-C467-0ACB-F832144B9B48}"/>
          </ac:picMkLst>
        </pc:picChg>
        <pc:picChg chg="mod topLvl">
          <ac:chgData name="Cesar Pzzo" userId="727aafd2658302de" providerId="LiveId" clId="{FA20F9A4-3295-46B5-ABEA-F50C594D9EB0}" dt="2024-06-22T03:18:02.538" v="4926" actId="164"/>
          <ac:picMkLst>
            <pc:docMk/>
            <pc:sldMk cId="2195104108" sldId="331"/>
            <ac:picMk id="29" creationId="{A6DA71AB-8CC7-030C-1877-8687B783439E}"/>
          </ac:picMkLst>
        </pc:picChg>
        <pc:picChg chg="mod">
          <ac:chgData name="Cesar Pzzo" userId="727aafd2658302de" providerId="LiveId" clId="{FA20F9A4-3295-46B5-ABEA-F50C594D9EB0}" dt="2024-06-22T03:16:32.409" v="4902" actId="408"/>
          <ac:picMkLst>
            <pc:docMk/>
            <pc:sldMk cId="2195104108" sldId="331"/>
            <ac:picMk id="35" creationId="{BAC99BB6-3988-FE9B-28E7-DEBF2F8014D9}"/>
          </ac:picMkLst>
        </pc:picChg>
        <pc:picChg chg="mod">
          <ac:chgData name="Cesar Pzzo" userId="727aafd2658302de" providerId="LiveId" clId="{FA20F9A4-3295-46B5-ABEA-F50C594D9EB0}" dt="2024-06-22T03:16:32.409" v="4902" actId="408"/>
          <ac:picMkLst>
            <pc:docMk/>
            <pc:sldMk cId="2195104108" sldId="331"/>
            <ac:picMk id="39" creationId="{23FAF011-7419-8BE7-DC46-0AF53A30DC4B}"/>
          </ac:picMkLst>
        </pc:picChg>
        <pc:picChg chg="del mod">
          <ac:chgData name="Cesar Pzzo" userId="727aafd2658302de" providerId="LiveId" clId="{FA20F9A4-3295-46B5-ABEA-F50C594D9EB0}" dt="2024-06-22T02:43:08.132" v="4812" actId="21"/>
          <ac:picMkLst>
            <pc:docMk/>
            <pc:sldMk cId="2195104108" sldId="331"/>
            <ac:picMk id="40" creationId="{666424C5-0B1A-7587-E212-92116CF3EEDB}"/>
          </ac:picMkLst>
        </pc:picChg>
        <pc:picChg chg="mod topLvl">
          <ac:chgData name="Cesar Pzzo" userId="727aafd2658302de" providerId="LiveId" clId="{FA20F9A4-3295-46B5-ABEA-F50C594D9EB0}" dt="2024-06-22T03:17:44.240" v="4924" actId="164"/>
          <ac:picMkLst>
            <pc:docMk/>
            <pc:sldMk cId="2195104108" sldId="331"/>
            <ac:picMk id="47" creationId="{EA980FB4-6DF5-F056-AC0F-76669D711154}"/>
          </ac:picMkLst>
        </pc:picChg>
        <pc:picChg chg="mod topLvl">
          <ac:chgData name="Cesar Pzzo" userId="727aafd2658302de" providerId="LiveId" clId="{FA20F9A4-3295-46B5-ABEA-F50C594D9EB0}" dt="2024-06-22T03:18:26.378" v="4930" actId="164"/>
          <ac:picMkLst>
            <pc:docMk/>
            <pc:sldMk cId="2195104108" sldId="331"/>
            <ac:picMk id="53" creationId="{4B489D9D-73CC-5660-F3D1-E5F94BDAD5F4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59" creationId="{C857A4DD-1190-5EAB-8424-6D80031E1F6F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37" creationId="{86804E59-6AE1-C943-479D-CE8F0C505180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38" creationId="{6788F9B5-5529-502B-67BD-F6556D6F3D3D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39" creationId="{542E28EE-6AC8-626B-6F58-3DAE860D1050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49" creationId="{6D9AEFEC-FE53-3284-436A-05081E6F94B5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50" creationId="{5C610196-C4C4-5281-C86B-F8090BBC2B86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57" creationId="{90476D9F-38F6-620B-5874-31071E2629F9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58" creationId="{7390CA75-BB66-C236-5446-35A9D4FBD009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60" creationId="{28A86181-A08B-FFE3-9202-D9E6A752FD06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61" creationId="{3BF733A6-8875-0395-2FAB-0431450D81EE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62" creationId="{79F5DCA8-2C7D-7909-1555-FD6806EEDB1D}"/>
          </ac:picMkLst>
        </pc:picChg>
        <pc:picChg chg="add del mod">
          <ac:chgData name="Cesar Pzzo" userId="727aafd2658302de" providerId="LiveId" clId="{FA20F9A4-3295-46B5-ABEA-F50C594D9EB0}" dt="2024-06-22T02:29:32.053" v="4655" actId="21"/>
          <ac:picMkLst>
            <pc:docMk/>
            <pc:sldMk cId="2195104108" sldId="331"/>
            <ac:picMk id="1068" creationId="{484DB80C-3A4C-F96F-7B38-C03B874644D3}"/>
          </ac:picMkLst>
        </pc:picChg>
        <pc:picChg chg="add del 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76" creationId="{2FC46F29-1C29-283B-B189-52ED56BC01E4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77" creationId="{DB02FC39-DC81-9ABD-0DE1-009670BA656B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79" creationId="{74BCEC32-9032-4959-50B2-60A295F1C4E9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80" creationId="{7DE9949D-91BE-49F2-1971-C678923D8C12}"/>
          </ac:picMkLst>
        </pc:picChg>
        <pc:picChg chg="mod">
          <ac:chgData name="Cesar Pzzo" userId="727aafd2658302de" providerId="LiveId" clId="{FA20F9A4-3295-46B5-ABEA-F50C594D9EB0}" dt="2024-06-22T14:51:26.956" v="8610" actId="1035"/>
          <ac:picMkLst>
            <pc:docMk/>
            <pc:sldMk cId="2195104108" sldId="331"/>
            <ac:picMk id="1081" creationId="{7A4EEAB6-8772-A9DC-CEA0-9861D6086D8D}"/>
          </ac:picMkLst>
        </pc:picChg>
        <pc:picChg chg="del mod">
          <ac:chgData name="Cesar Pzzo" userId="727aafd2658302de" providerId="LiveId" clId="{FA20F9A4-3295-46B5-ABEA-F50C594D9EB0}" dt="2024-06-22T02:31:18.063" v="4667" actId="21"/>
          <ac:picMkLst>
            <pc:docMk/>
            <pc:sldMk cId="2195104108" sldId="331"/>
            <ac:picMk id="1087" creationId="{A3AC4FFB-D279-294C-A9EE-F3CC8426D8C4}"/>
          </ac:picMkLst>
        </pc:picChg>
        <pc:picChg chg="add del">
          <ac:chgData name="Cesar Pzzo" userId="727aafd2658302de" providerId="LiveId" clId="{FA20F9A4-3295-46B5-ABEA-F50C594D9EB0}" dt="2024-06-22T02:41:46.599" v="4808" actId="478"/>
          <ac:picMkLst>
            <pc:docMk/>
            <pc:sldMk cId="2195104108" sldId="331"/>
            <ac:picMk id="2050" creationId="{66CB7C92-8E6D-C603-FA34-7E2C632FCBBB}"/>
          </ac:picMkLst>
        </pc:picChg>
        <pc:picChg chg="add del mod">
          <ac:chgData name="Cesar Pzzo" userId="727aafd2658302de" providerId="LiveId" clId="{FA20F9A4-3295-46B5-ABEA-F50C594D9EB0}" dt="2024-06-22T03:11:17.566" v="4891" actId="478"/>
          <ac:picMkLst>
            <pc:docMk/>
            <pc:sldMk cId="2195104108" sldId="331"/>
            <ac:picMk id="2052" creationId="{55C742C9-F1BC-1B80-0E84-8E3A827A63EA}"/>
          </ac:picMkLst>
        </pc:picChg>
        <pc:picChg chg="add del">
          <ac:chgData name="Cesar Pzzo" userId="727aafd2658302de" providerId="LiveId" clId="{FA20F9A4-3295-46B5-ABEA-F50C594D9EB0}" dt="2024-06-22T03:13:09.829" v="4899" actId="478"/>
          <ac:picMkLst>
            <pc:docMk/>
            <pc:sldMk cId="2195104108" sldId="331"/>
            <ac:picMk id="2054" creationId="{6665F962-AD11-77AB-AB76-D3E048B24957}"/>
          </ac:picMkLst>
        </pc:picChg>
        <pc:picChg chg="add del mod">
          <ac:chgData name="Cesar Pzzo" userId="727aafd2658302de" providerId="LiveId" clId="{FA20F9A4-3295-46B5-ABEA-F50C594D9EB0}" dt="2024-06-22T03:47:08.124" v="5647" actId="478"/>
          <ac:picMkLst>
            <pc:docMk/>
            <pc:sldMk cId="2195104108" sldId="331"/>
            <ac:picMk id="2060" creationId="{394E1FEF-FB42-E615-802B-4A4476C49FDA}"/>
          </ac:picMkLst>
        </pc:picChg>
        <pc:picChg chg="add mod">
          <ac:chgData name="Cesar Pzzo" userId="727aafd2658302de" providerId="LiveId" clId="{FA20F9A4-3295-46B5-ABEA-F50C594D9EB0}" dt="2024-06-22T03:22:04.855" v="4938"/>
          <ac:picMkLst>
            <pc:docMk/>
            <pc:sldMk cId="2195104108" sldId="331"/>
            <ac:picMk id="8195" creationId="{2FC46F29-1C29-283B-B189-52ED56BC01E4}"/>
          </ac:picMkLst>
        </pc:picChg>
        <pc:picChg chg="add del mod modCrop">
          <ac:chgData name="Cesar Pzzo" userId="727aafd2658302de" providerId="LiveId" clId="{FA20F9A4-3295-46B5-ABEA-F50C594D9EB0}" dt="2024-06-22T03:27:16.791" v="5123" actId="21"/>
          <ac:picMkLst>
            <pc:docMk/>
            <pc:sldMk cId="2195104108" sldId="331"/>
            <ac:picMk id="8199" creationId="{F929860B-CF70-E852-44FD-9B3EBEF15E3C}"/>
          </ac:picMkLst>
        </pc:picChg>
        <pc:picChg chg="mod">
          <ac:chgData name="Cesar Pzzo" userId="727aafd2658302de" providerId="LiveId" clId="{FA20F9A4-3295-46B5-ABEA-F50C594D9EB0}" dt="2024-06-22T05:40:27.612" v="7787"/>
          <ac:picMkLst>
            <pc:docMk/>
            <pc:sldMk cId="2195104108" sldId="331"/>
            <ac:picMk id="8220" creationId="{11690BAA-46BE-B689-66E0-4ACD37750896}"/>
          </ac:picMkLst>
        </pc:picChg>
        <pc:picChg chg="mod">
          <ac:chgData name="Cesar Pzzo" userId="727aafd2658302de" providerId="LiveId" clId="{FA20F9A4-3295-46B5-ABEA-F50C594D9EB0}" dt="2024-06-22T05:40:27.612" v="7787"/>
          <ac:picMkLst>
            <pc:docMk/>
            <pc:sldMk cId="2195104108" sldId="331"/>
            <ac:picMk id="8224" creationId="{B5E32B75-37FC-AFBE-CE74-9AC3F0EB7DD7}"/>
          </ac:picMkLst>
        </pc:picChg>
        <pc:picChg chg="mod">
          <ac:chgData name="Cesar Pzzo" userId="727aafd2658302de" providerId="LiveId" clId="{FA20F9A4-3295-46B5-ABEA-F50C594D9EB0}" dt="2024-06-22T05:40:27.612" v="7787"/>
          <ac:picMkLst>
            <pc:docMk/>
            <pc:sldMk cId="2195104108" sldId="331"/>
            <ac:picMk id="8232" creationId="{92DA786C-B18F-19FD-21E8-3995EF2BF818}"/>
          </ac:picMkLst>
        </pc:picChg>
        <pc:picChg chg="mod">
          <ac:chgData name="Cesar Pzzo" userId="727aafd2658302de" providerId="LiveId" clId="{FA20F9A4-3295-46B5-ABEA-F50C594D9EB0}" dt="2024-06-22T05:40:27.612" v="7787"/>
          <ac:picMkLst>
            <pc:docMk/>
            <pc:sldMk cId="2195104108" sldId="331"/>
            <ac:picMk id="8235" creationId="{4A0B5F12-F516-9766-EA51-643932E635A1}"/>
          </ac:picMkLst>
        </pc:picChg>
        <pc:picChg chg="mod">
          <ac:chgData name="Cesar Pzzo" userId="727aafd2658302de" providerId="LiveId" clId="{FA20F9A4-3295-46B5-ABEA-F50C594D9EB0}" dt="2024-06-22T05:40:27.612" v="7787"/>
          <ac:picMkLst>
            <pc:docMk/>
            <pc:sldMk cId="2195104108" sldId="331"/>
            <ac:picMk id="8241" creationId="{8F8B1552-6642-AF31-A037-9A74F137B081}"/>
          </ac:picMkLst>
        </pc:picChg>
      </pc:sldChg>
      <pc:sldChg chg="modSp add del">
        <pc:chgData name="Cesar Pzzo" userId="727aafd2658302de" providerId="LiveId" clId="{FA20F9A4-3295-46B5-ABEA-F50C594D9EB0}" dt="2024-06-22T03:40:41.991" v="5584" actId="47"/>
        <pc:sldMkLst>
          <pc:docMk/>
          <pc:sldMk cId="426987450" sldId="332"/>
        </pc:sldMkLst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36" creationId="{5468C33B-308D-4B19-DFEB-3A7A9982C1B4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40" creationId="{5AAF9EE9-00C7-0E2F-9840-71627F206C78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43" creationId="{05725321-759B-F5F0-828B-E98DE5ABA6CC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45" creationId="{85477FA8-20E0-255D-9044-9C396FD8286E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59" creationId="{9440EAE7-8116-9DB3-72D9-5D8959715BAE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63" creationId="{D0A835C0-C6DE-6095-29F3-B4160367127F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65" creationId="{BF07A58B-BD86-9EC7-658D-61B29E14C909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66" creationId="{5CD8AD96-A57E-69F8-1C82-30458EF9B065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78" creationId="{0A4ADBA7-74D8-9C54-765A-2BBC62AC6622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82" creationId="{9A9D6A3B-E0B5-FCF7-7FE2-BA5C40714466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84" creationId="{BDCC1BAA-1F57-CA61-7DA8-6D7BA40DA4E0}"/>
          </ac:spMkLst>
        </pc:spChg>
        <pc:spChg chg="mod">
          <ac:chgData name="Cesar Pzzo" userId="727aafd2658302de" providerId="LiveId" clId="{FA20F9A4-3295-46B5-ABEA-F50C594D9EB0}" dt="2024-06-22T03:38:19.688" v="5380" actId="1035"/>
          <ac:spMkLst>
            <pc:docMk/>
            <pc:sldMk cId="426987450" sldId="332"/>
            <ac:spMk id="1085" creationId="{BF3B3C12-A1AE-9E0B-210C-4FAD5EFBE703}"/>
          </ac:spMkLst>
        </pc:s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2" creationId="{DD6000FE-706A-DF3C-87B0-E6AB9AC19DE5}"/>
          </ac:grpSpMkLst>
        </pc:gr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5" creationId="{8A0A0620-19FB-F9BE-91C6-6564F9720EC9}"/>
          </ac:grpSpMkLst>
        </pc:gr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7" creationId="{81E925C8-1D5E-A66C-8528-56057FBE19A9}"/>
          </ac:grpSpMkLst>
        </pc:gr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1035" creationId="{0650525D-D320-9BD8-78C5-CBAE0E9B08E0}"/>
          </ac:grpSpMkLst>
        </pc:gr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1055" creationId="{F67D65CE-18C2-8807-0C35-1B7C660B5018}"/>
          </ac:grpSpMkLst>
        </pc:gr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1056" creationId="{0DC0EBCA-0845-1FE6-9512-C3847758ACB1}"/>
          </ac:grpSpMkLst>
        </pc:gr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1074" creationId="{1E20D8A9-6C7D-3138-85B3-2752AFE73AD3}"/>
          </ac:grpSpMkLst>
        </pc:gr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1075" creationId="{18B4A42E-CB54-0E8B-32D2-00AD2667DE41}"/>
          </ac:grpSpMkLst>
        </pc:gr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1090" creationId="{174408A0-AC8A-78A6-93AE-214FE431D760}"/>
          </ac:grpSpMkLst>
        </pc:grpChg>
        <pc:grpChg chg="mod">
          <ac:chgData name="Cesar Pzzo" userId="727aafd2658302de" providerId="LiveId" clId="{FA20F9A4-3295-46B5-ABEA-F50C594D9EB0}" dt="2024-06-22T03:38:19.688" v="5380" actId="1035"/>
          <ac:grpSpMkLst>
            <pc:docMk/>
            <pc:sldMk cId="426987450" sldId="332"/>
            <ac:grpSpMk id="8196" creationId="{7B261191-5A45-733E-8E3E-4F1A53465F9B}"/>
          </ac:grpSpMkLst>
        </pc:grp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4" creationId="{484DB80C-3A4C-F96F-7B38-C03B874644D3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6" creationId="{A3AC4FFB-D279-294C-A9EE-F3CC8426D8C4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59" creationId="{C857A4DD-1190-5EAB-8424-6D80031E1F6F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37" creationId="{86804E59-6AE1-C943-479D-CE8F0C505180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38" creationId="{6788F9B5-5529-502B-67BD-F6556D6F3D3D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39" creationId="{542E28EE-6AC8-626B-6F58-3DAE860D1050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49" creationId="{6D9AEFEC-FE53-3284-436A-05081E6F94B5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50" creationId="{5C610196-C4C4-5281-C86B-F8090BBC2B86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57" creationId="{90476D9F-38F6-620B-5874-31071E2629F9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58" creationId="{7390CA75-BB66-C236-5446-35A9D4FBD009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60" creationId="{28A86181-A08B-FFE3-9202-D9E6A752FD06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61" creationId="{3BF733A6-8875-0395-2FAB-0431450D81EE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62" creationId="{79F5DCA8-2C7D-7909-1555-FD6806EEDB1D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76" creationId="{2FC46F29-1C29-283B-B189-52ED56BC01E4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77" creationId="{DB02FC39-DC81-9ABD-0DE1-009670BA656B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79" creationId="{74BCEC32-9032-4959-50B2-60A295F1C4E9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80" creationId="{7DE9949D-91BE-49F2-1971-C678923D8C12}"/>
          </ac:picMkLst>
        </pc:picChg>
        <pc:picChg chg="mod">
          <ac:chgData name="Cesar Pzzo" userId="727aafd2658302de" providerId="LiveId" clId="{FA20F9A4-3295-46B5-ABEA-F50C594D9EB0}" dt="2024-06-22T03:38:19.688" v="5380" actId="1035"/>
          <ac:picMkLst>
            <pc:docMk/>
            <pc:sldMk cId="426987450" sldId="332"/>
            <ac:picMk id="1081" creationId="{7A4EEAB6-8772-A9DC-CEA0-9861D6086D8D}"/>
          </ac:picMkLst>
        </pc:picChg>
      </pc:sldChg>
      <pc:sldChg chg="add del">
        <pc:chgData name="Cesar Pzzo" userId="727aafd2658302de" providerId="LiveId" clId="{FA20F9A4-3295-46B5-ABEA-F50C594D9EB0}" dt="2024-06-22T03:33:32.662" v="5192" actId="2890"/>
        <pc:sldMkLst>
          <pc:docMk/>
          <pc:sldMk cId="1701486399" sldId="332"/>
        </pc:sldMkLst>
      </pc:sldChg>
      <pc:sldChg chg="addSp delSp modSp add del mod">
        <pc:chgData name="Cesar Pzzo" userId="727aafd2658302de" providerId="LiveId" clId="{FA20F9A4-3295-46B5-ABEA-F50C594D9EB0}" dt="2024-06-22T02:26:53.714" v="4602" actId="47"/>
        <pc:sldMkLst>
          <pc:docMk/>
          <pc:sldMk cId="3601239854" sldId="332"/>
        </pc:sldMkLst>
        <pc:spChg chg="add del mod">
          <ac:chgData name="Cesar Pzzo" userId="727aafd2658302de" providerId="LiveId" clId="{FA20F9A4-3295-46B5-ABEA-F50C594D9EB0}" dt="2024-06-21T23:26:28.414" v="4143"/>
          <ac:spMkLst>
            <pc:docMk/>
            <pc:sldMk cId="3601239854" sldId="332"/>
            <ac:spMk id="2" creationId="{32F97A38-E987-68AA-6A39-41CB833B0B61}"/>
          </ac:spMkLst>
        </pc:spChg>
        <pc:spChg chg="add del mod">
          <ac:chgData name="Cesar Pzzo" userId="727aafd2658302de" providerId="LiveId" clId="{FA20F9A4-3295-46B5-ABEA-F50C594D9EB0}" dt="2024-06-21T23:25:56.005" v="4138"/>
          <ac:spMkLst>
            <pc:docMk/>
            <pc:sldMk cId="3601239854" sldId="332"/>
            <ac:spMk id="4" creationId="{8B16DC11-821D-A9B8-23ED-D3ED6209BA5C}"/>
          </ac:spMkLst>
        </pc:spChg>
        <pc:spChg chg="add del mod">
          <ac:chgData name="Cesar Pzzo" userId="727aafd2658302de" providerId="LiveId" clId="{FA20F9A4-3295-46B5-ABEA-F50C594D9EB0}" dt="2024-06-21T23:26:28.414" v="4143"/>
          <ac:spMkLst>
            <pc:docMk/>
            <pc:sldMk cId="3601239854" sldId="332"/>
            <ac:spMk id="5" creationId="{4BB63A6A-EE5B-E63F-9EB4-4E523CEC4704}"/>
          </ac:spMkLst>
        </pc:spChg>
        <pc:spChg chg="add del mod">
          <ac:chgData name="Cesar Pzzo" userId="727aafd2658302de" providerId="LiveId" clId="{FA20F9A4-3295-46B5-ABEA-F50C594D9EB0}" dt="2024-06-21T23:25:56.005" v="4138"/>
          <ac:spMkLst>
            <pc:docMk/>
            <pc:sldMk cId="3601239854" sldId="332"/>
            <ac:spMk id="6" creationId="{237D9CAB-20F6-4BFB-830D-1123909EAF67}"/>
          </ac:spMkLst>
        </pc:spChg>
        <pc:spChg chg="mod">
          <ac:chgData name="Cesar Pzzo" userId="727aafd2658302de" providerId="LiveId" clId="{FA20F9A4-3295-46B5-ABEA-F50C594D9EB0}" dt="2024-06-21T23:20:22.829" v="4099"/>
          <ac:spMkLst>
            <pc:docMk/>
            <pc:sldMk cId="3601239854" sldId="332"/>
            <ac:spMk id="7" creationId="{E01550E3-B055-5C0C-79BE-9677981FD334}"/>
          </ac:spMkLst>
        </pc:spChg>
        <pc:spChg chg="add del">
          <ac:chgData name="Cesar Pzzo" userId="727aafd2658302de" providerId="LiveId" clId="{FA20F9A4-3295-46B5-ABEA-F50C594D9EB0}" dt="2024-06-22T01:22:47.961" v="4326" actId="21"/>
          <ac:spMkLst>
            <pc:docMk/>
            <pc:sldMk cId="3601239854" sldId="332"/>
            <ac:spMk id="8" creationId="{72586ADC-9BEF-BA14-AB3D-0F52BAA0AB45}"/>
          </ac:spMkLst>
        </pc:spChg>
        <pc:spChg chg="add del mod ord">
          <ac:chgData name="Cesar Pzzo" userId="727aafd2658302de" providerId="LiveId" clId="{FA20F9A4-3295-46B5-ABEA-F50C594D9EB0}" dt="2024-06-21T23:24:26.823" v="4121"/>
          <ac:spMkLst>
            <pc:docMk/>
            <pc:sldMk cId="3601239854" sldId="332"/>
            <ac:spMk id="9" creationId="{9076E4C1-8BAB-F54B-C86B-95D274109240}"/>
          </ac:spMkLst>
        </pc:spChg>
        <pc:spChg chg="mod">
          <ac:chgData name="Cesar Pzzo" userId="727aafd2658302de" providerId="LiveId" clId="{FA20F9A4-3295-46B5-ABEA-F50C594D9EB0}" dt="2024-06-21T23:24:24.308" v="4117"/>
          <ac:spMkLst>
            <pc:docMk/>
            <pc:sldMk cId="3601239854" sldId="332"/>
            <ac:spMk id="10" creationId="{2ADD93D5-DA38-3828-5FCA-1627B5009868}"/>
          </ac:spMkLst>
        </pc:spChg>
        <pc:spChg chg="add mod">
          <ac:chgData name="Cesar Pzzo" userId="727aafd2658302de" providerId="LiveId" clId="{FA20F9A4-3295-46B5-ABEA-F50C594D9EB0}" dt="2024-06-21T23:24:19.767" v="4111"/>
          <ac:spMkLst>
            <pc:docMk/>
            <pc:sldMk cId="3601239854" sldId="332"/>
            <ac:spMk id="11" creationId="{9076E4C1-8BAB-F54B-C86B-95D274109240}"/>
          </ac:spMkLst>
        </pc:spChg>
        <pc:spChg chg="mod">
          <ac:chgData name="Cesar Pzzo" userId="727aafd2658302de" providerId="LiveId" clId="{FA20F9A4-3295-46B5-ABEA-F50C594D9EB0}" dt="2024-06-21T23:25:04.043" v="4128"/>
          <ac:spMkLst>
            <pc:docMk/>
            <pc:sldMk cId="3601239854" sldId="332"/>
            <ac:spMk id="12" creationId="{B3016999-B076-1CDF-D804-A00294AE6D90}"/>
          </ac:spMkLst>
        </pc:spChg>
        <pc:spChg chg="mod">
          <ac:chgData name="Cesar Pzzo" userId="727aafd2658302de" providerId="LiveId" clId="{FA20F9A4-3295-46B5-ABEA-F50C594D9EB0}" dt="2024-06-21T23:25:22.106" v="4131"/>
          <ac:spMkLst>
            <pc:docMk/>
            <pc:sldMk cId="3601239854" sldId="332"/>
            <ac:spMk id="13" creationId="{DB6DB887-9C05-4C6C-0A59-E66CA71B3F7D}"/>
          </ac:spMkLst>
        </pc:spChg>
        <pc:spChg chg="mod">
          <ac:chgData name="Cesar Pzzo" userId="727aafd2658302de" providerId="LiveId" clId="{FA20F9A4-3295-46B5-ABEA-F50C594D9EB0}" dt="2024-06-21T23:25:38.142" v="4134"/>
          <ac:spMkLst>
            <pc:docMk/>
            <pc:sldMk cId="3601239854" sldId="332"/>
            <ac:spMk id="14" creationId="{5C5BE582-D425-1CCF-9230-78EA3F52EDAB}"/>
          </ac:spMkLst>
        </pc:spChg>
        <pc:spChg chg="add del mod ord">
          <ac:chgData name="Cesar Pzzo" userId="727aafd2658302de" providerId="LiveId" clId="{FA20F9A4-3295-46B5-ABEA-F50C594D9EB0}" dt="2024-06-22T01:22:47.961" v="4326" actId="21"/>
          <ac:spMkLst>
            <pc:docMk/>
            <pc:sldMk cId="3601239854" sldId="332"/>
            <ac:spMk id="15" creationId="{7916FEF9-3C8E-F4C4-BF6E-4463F9D48785}"/>
          </ac:spMkLst>
        </pc:spChg>
        <pc:spChg chg="del mod ord">
          <ac:chgData name="Cesar Pzzo" userId="727aafd2658302de" providerId="LiveId" clId="{FA20F9A4-3295-46B5-ABEA-F50C594D9EB0}" dt="2024-06-22T01:22:47.961" v="4326" actId="21"/>
          <ac:spMkLst>
            <pc:docMk/>
            <pc:sldMk cId="3601239854" sldId="332"/>
            <ac:spMk id="16" creationId="{1DC7609E-0E74-F079-041A-68942347D56E}"/>
          </ac:spMkLst>
        </pc:spChg>
        <pc:spChg chg="add del mod">
          <ac:chgData name="Cesar Pzzo" userId="727aafd2658302de" providerId="LiveId" clId="{FA20F9A4-3295-46B5-ABEA-F50C594D9EB0}" dt="2024-06-22T01:22:27.688" v="4322" actId="478"/>
          <ac:spMkLst>
            <pc:docMk/>
            <pc:sldMk cId="3601239854" sldId="332"/>
            <ac:spMk id="17" creationId="{B185A050-068C-C9A4-B6E4-8A70270C52DB}"/>
          </ac:spMkLst>
        </pc:spChg>
      </pc:sldChg>
      <pc:sldChg chg="addSp delSp modSp add mod modNotesTx">
        <pc:chgData name="Cesar Pzzo" userId="727aafd2658302de" providerId="LiveId" clId="{FA20F9A4-3295-46B5-ABEA-F50C594D9EB0}" dt="2024-06-22T15:22:37.178" v="8883" actId="20577"/>
        <pc:sldMkLst>
          <pc:docMk/>
          <pc:sldMk cId="3993973622" sldId="332"/>
        </pc:sldMkLst>
        <pc:spChg chg="mod">
          <ac:chgData name="Cesar Pzzo" userId="727aafd2658302de" providerId="LiveId" clId="{FA20F9A4-3295-46B5-ABEA-F50C594D9EB0}" dt="2024-06-22T05:40:20.583" v="7785"/>
          <ac:spMkLst>
            <pc:docMk/>
            <pc:sldMk cId="3993973622" sldId="332"/>
            <ac:spMk id="8" creationId="{6095D54E-79C0-4D78-C7B5-7625EDD8303D}"/>
          </ac:spMkLst>
        </pc:spChg>
        <pc:spChg chg="mod">
          <ac:chgData name="Cesar Pzzo" userId="727aafd2658302de" providerId="LiveId" clId="{FA20F9A4-3295-46B5-ABEA-F50C594D9EB0}" dt="2024-06-22T05:40:20.583" v="7785"/>
          <ac:spMkLst>
            <pc:docMk/>
            <pc:sldMk cId="3993973622" sldId="332"/>
            <ac:spMk id="22" creationId="{352EC35F-EF27-1B90-01D4-52CFE633BDF3}"/>
          </ac:spMkLst>
        </pc:spChg>
        <pc:spChg chg="mod">
          <ac:chgData name="Cesar Pzzo" userId="727aafd2658302de" providerId="LiveId" clId="{FA20F9A4-3295-46B5-ABEA-F50C594D9EB0}" dt="2024-06-22T05:40:20.583" v="7785"/>
          <ac:spMkLst>
            <pc:docMk/>
            <pc:sldMk cId="3993973622" sldId="332"/>
            <ac:spMk id="40" creationId="{939FAA3B-CD5C-D882-A88E-68564E48DF55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36" creationId="{5468C33B-308D-4B19-DFEB-3A7A9982C1B4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40" creationId="{5AAF9EE9-00C7-0E2F-9840-71627F206C78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43" creationId="{05725321-759B-F5F0-828B-E98DE5ABA6CC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45" creationId="{85477FA8-20E0-255D-9044-9C396FD8286E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59" creationId="{9440EAE7-8116-9DB3-72D9-5D8959715BAE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63" creationId="{D0A835C0-C6DE-6095-29F3-B4160367127F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65" creationId="{BF07A58B-BD86-9EC7-658D-61B29E14C909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66" creationId="{5CD8AD96-A57E-69F8-1C82-30458EF9B065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78" creationId="{0A4ADBA7-74D8-9C54-765A-2BBC62AC6622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82" creationId="{9A9D6A3B-E0B5-FCF7-7FE2-BA5C40714466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84" creationId="{BDCC1BAA-1F57-CA61-7DA8-6D7BA40DA4E0}"/>
          </ac:spMkLst>
        </pc:spChg>
        <pc:spChg chg="mod">
          <ac:chgData name="Cesar Pzzo" userId="727aafd2658302de" providerId="LiveId" clId="{FA20F9A4-3295-46B5-ABEA-F50C594D9EB0}" dt="2024-06-22T03:50:50.264" v="5824" actId="1035"/>
          <ac:spMkLst>
            <pc:docMk/>
            <pc:sldMk cId="3993973622" sldId="332"/>
            <ac:spMk id="1085" creationId="{BF3B3C12-A1AE-9E0B-210C-4FAD5EFBE703}"/>
          </ac:spMkLst>
        </pc:spChg>
        <pc:spChg chg="mod">
          <ac:chgData name="Cesar Pzzo" userId="727aafd2658302de" providerId="LiveId" clId="{FA20F9A4-3295-46B5-ABEA-F50C594D9EB0}" dt="2024-06-22T05:40:20.583" v="7785"/>
          <ac:spMkLst>
            <pc:docMk/>
            <pc:sldMk cId="3993973622" sldId="332"/>
            <ac:spMk id="8197" creationId="{0F536888-6E48-5A35-654B-9B938046C600}"/>
          </ac:spMkLst>
        </pc:spChg>
        <pc:spChg chg="mod">
          <ac:chgData name="Cesar Pzzo" userId="727aafd2658302de" providerId="LiveId" clId="{FA20F9A4-3295-46B5-ABEA-F50C594D9EB0}" dt="2024-06-22T15:22:37.178" v="8883" actId="20577"/>
          <ac:spMkLst>
            <pc:docMk/>
            <pc:sldMk cId="3993973622" sldId="332"/>
            <ac:spMk id="8200" creationId="{01CE6CD9-7A83-EC8D-5208-490241A9C201}"/>
          </ac:spMkLst>
        </pc:s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2" creationId="{DD6000FE-706A-DF3C-87B0-E6AB9AC19DE5}"/>
          </ac:grpSpMkLst>
        </pc:grpChg>
        <pc:grpChg chg="add mod">
          <ac:chgData name="Cesar Pzzo" userId="727aafd2658302de" providerId="LiveId" clId="{FA20F9A4-3295-46B5-ABEA-F50C594D9EB0}" dt="2024-06-22T05:40:20.583" v="7785"/>
          <ac:grpSpMkLst>
            <pc:docMk/>
            <pc:sldMk cId="3993973622" sldId="332"/>
            <ac:grpSpMk id="3" creationId="{BEBF10A5-3ADA-1066-2348-DE1E8A9B781E}"/>
          </ac:grpSpMkLst>
        </pc:gr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5" creationId="{8A0A0620-19FB-F9BE-91C6-6564F9720EC9}"/>
          </ac:grpSpMkLst>
        </pc:gr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7" creationId="{81E925C8-1D5E-A66C-8528-56057FBE19A9}"/>
          </ac:grpSpMkLst>
        </pc:grpChg>
        <pc:grpChg chg="add mod">
          <ac:chgData name="Cesar Pzzo" userId="727aafd2658302de" providerId="LiveId" clId="{FA20F9A4-3295-46B5-ABEA-F50C594D9EB0}" dt="2024-06-22T05:40:20.583" v="7785"/>
          <ac:grpSpMkLst>
            <pc:docMk/>
            <pc:sldMk cId="3993973622" sldId="332"/>
            <ac:grpSpMk id="21" creationId="{C82DFA37-34E9-BE86-1418-D228A6A1C4A7}"/>
          </ac:grpSpMkLst>
        </pc:grpChg>
        <pc:grpChg chg="add mod">
          <ac:chgData name="Cesar Pzzo" userId="727aafd2658302de" providerId="LiveId" clId="{FA20F9A4-3295-46B5-ABEA-F50C594D9EB0}" dt="2024-06-22T05:40:20.583" v="7785"/>
          <ac:grpSpMkLst>
            <pc:docMk/>
            <pc:sldMk cId="3993973622" sldId="332"/>
            <ac:grpSpMk id="34" creationId="{AA1F55A0-8A3F-8B7E-BEA5-D79F07106DB6}"/>
          </ac:grpSpMkLst>
        </pc:grpChg>
        <pc:grpChg chg="del">
          <ac:chgData name="Cesar Pzzo" userId="727aafd2658302de" providerId="LiveId" clId="{FA20F9A4-3295-46B5-ABEA-F50C594D9EB0}" dt="2024-06-22T05:40:20.208" v="7784" actId="478"/>
          <ac:grpSpMkLst>
            <pc:docMk/>
            <pc:sldMk cId="3993973622" sldId="332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40:20.208" v="7784" actId="478"/>
          <ac:grpSpMkLst>
            <pc:docMk/>
            <pc:sldMk cId="3993973622" sldId="332"/>
            <ac:grpSpMk id="58" creationId="{2BC4FDE7-060B-AA46-D15B-DFA939795E2E}"/>
          </ac:grpSpMkLst>
        </pc:grpChg>
        <pc:grpChg chg="del">
          <ac:chgData name="Cesar Pzzo" userId="727aafd2658302de" providerId="LiveId" clId="{FA20F9A4-3295-46B5-ABEA-F50C594D9EB0}" dt="2024-06-22T05:40:20.208" v="7784" actId="478"/>
          <ac:grpSpMkLst>
            <pc:docMk/>
            <pc:sldMk cId="3993973622" sldId="332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40:20.208" v="7784" actId="478"/>
          <ac:grpSpMkLst>
            <pc:docMk/>
            <pc:sldMk cId="3993973622" sldId="332"/>
            <ac:grpSpMk id="62" creationId="{832B4425-275F-9B72-AB7F-1FA7B5E30B2C}"/>
          </ac:grpSpMkLst>
        </pc:gr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1035" creationId="{0650525D-D320-9BD8-78C5-CBAE0E9B08E0}"/>
          </ac:grpSpMkLst>
        </pc:gr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1055" creationId="{F67D65CE-18C2-8807-0C35-1B7C660B5018}"/>
          </ac:grpSpMkLst>
        </pc:gr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1056" creationId="{0DC0EBCA-0845-1FE6-9512-C3847758ACB1}"/>
          </ac:grpSpMkLst>
        </pc:gr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1074" creationId="{1E20D8A9-6C7D-3138-85B3-2752AFE73AD3}"/>
          </ac:grpSpMkLst>
        </pc:gr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1075" creationId="{18B4A42E-CB54-0E8B-32D2-00AD2667DE41}"/>
          </ac:grpSpMkLst>
        </pc:gr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1090" creationId="{174408A0-AC8A-78A6-93AE-214FE431D760}"/>
          </ac:grpSpMkLst>
        </pc:grpChg>
        <pc:grpChg chg="add mod">
          <ac:chgData name="Cesar Pzzo" userId="727aafd2658302de" providerId="LiveId" clId="{FA20F9A4-3295-46B5-ABEA-F50C594D9EB0}" dt="2024-06-22T05:40:20.583" v="7785"/>
          <ac:grpSpMkLst>
            <pc:docMk/>
            <pc:sldMk cId="3993973622" sldId="332"/>
            <ac:grpSpMk id="8195" creationId="{7412503D-6CFE-E468-F405-03E82A595A0A}"/>
          </ac:grpSpMkLst>
        </pc:grpChg>
        <pc:grpChg chg="mod">
          <ac:chgData name="Cesar Pzzo" userId="727aafd2658302de" providerId="LiveId" clId="{FA20F9A4-3295-46B5-ABEA-F50C594D9EB0}" dt="2024-06-22T03:50:50.264" v="5824" actId="1035"/>
          <ac:grpSpMkLst>
            <pc:docMk/>
            <pc:sldMk cId="3993973622" sldId="332"/>
            <ac:grpSpMk id="8196" creationId="{7B261191-5A45-733E-8E3E-4F1A53465F9B}"/>
          </ac:grpSpMkLst>
        </pc:grpChg>
        <pc:grpChg chg="add mod">
          <ac:chgData name="Cesar Pzzo" userId="727aafd2658302de" providerId="LiveId" clId="{FA20F9A4-3295-46B5-ABEA-F50C594D9EB0}" dt="2024-06-22T05:40:20.583" v="7785"/>
          <ac:grpSpMkLst>
            <pc:docMk/>
            <pc:sldMk cId="3993973622" sldId="332"/>
            <ac:grpSpMk id="8199" creationId="{0A573DBA-53A0-B714-D0D2-F50D47216040}"/>
          </ac:grpSpMkLst>
        </pc:grp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4" creationId="{484DB80C-3A4C-F96F-7B38-C03B874644D3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6" creationId="{A3AC4FFB-D279-294C-A9EE-F3CC8426D8C4}"/>
          </ac:picMkLst>
        </pc:picChg>
        <pc:picChg chg="mod">
          <ac:chgData name="Cesar Pzzo" userId="727aafd2658302de" providerId="LiveId" clId="{FA20F9A4-3295-46B5-ABEA-F50C594D9EB0}" dt="2024-06-22T05:40:20.583" v="7785"/>
          <ac:picMkLst>
            <pc:docMk/>
            <pc:sldMk cId="3993973622" sldId="332"/>
            <ac:picMk id="17" creationId="{73D90D17-7FEB-08B0-E9E0-2CF0984C1E94}"/>
          </ac:picMkLst>
        </pc:picChg>
        <pc:picChg chg="mod">
          <ac:chgData name="Cesar Pzzo" userId="727aafd2658302de" providerId="LiveId" clId="{FA20F9A4-3295-46B5-ABEA-F50C594D9EB0}" dt="2024-06-22T05:40:20.583" v="7785"/>
          <ac:picMkLst>
            <pc:docMk/>
            <pc:sldMk cId="3993973622" sldId="332"/>
            <ac:picMk id="26" creationId="{E72AAA5C-16F8-AF9D-F558-61A9CF4B0437}"/>
          </ac:picMkLst>
        </pc:picChg>
        <pc:picChg chg="mod">
          <ac:chgData name="Cesar Pzzo" userId="727aafd2658302de" providerId="LiveId" clId="{FA20F9A4-3295-46B5-ABEA-F50C594D9EB0}" dt="2024-06-22T05:40:20.583" v="7785"/>
          <ac:picMkLst>
            <pc:docMk/>
            <pc:sldMk cId="3993973622" sldId="332"/>
            <ac:picMk id="48" creationId="{6891E9AE-5E88-EEA1-6C73-0CC10E8B44EE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59" creationId="{C857A4DD-1190-5EAB-8424-6D80031E1F6F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37" creationId="{86804E59-6AE1-C943-479D-CE8F0C505180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38" creationId="{6788F9B5-5529-502B-67BD-F6556D6F3D3D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39" creationId="{542E28EE-6AC8-626B-6F58-3DAE860D1050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49" creationId="{6D9AEFEC-FE53-3284-436A-05081E6F94B5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50" creationId="{5C610196-C4C4-5281-C86B-F8090BBC2B86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57" creationId="{90476D9F-38F6-620B-5874-31071E2629F9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58" creationId="{7390CA75-BB66-C236-5446-35A9D4FBD009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60" creationId="{28A86181-A08B-FFE3-9202-D9E6A752FD06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61" creationId="{3BF733A6-8875-0395-2FAB-0431450D81EE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62" creationId="{79F5DCA8-2C7D-7909-1555-FD6806EEDB1D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76" creationId="{2FC46F29-1C29-283B-B189-52ED56BC01E4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77" creationId="{DB02FC39-DC81-9ABD-0DE1-009670BA656B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79" creationId="{74BCEC32-9032-4959-50B2-60A295F1C4E9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80" creationId="{7DE9949D-91BE-49F2-1971-C678923D8C12}"/>
          </ac:picMkLst>
        </pc:picChg>
        <pc:picChg chg="mod">
          <ac:chgData name="Cesar Pzzo" userId="727aafd2658302de" providerId="LiveId" clId="{FA20F9A4-3295-46B5-ABEA-F50C594D9EB0}" dt="2024-06-22T03:50:50.264" v="5824" actId="1035"/>
          <ac:picMkLst>
            <pc:docMk/>
            <pc:sldMk cId="3993973622" sldId="332"/>
            <ac:picMk id="1081" creationId="{7A4EEAB6-8772-A9DC-CEA0-9861D6086D8D}"/>
          </ac:picMkLst>
        </pc:picChg>
        <pc:picChg chg="mod">
          <ac:chgData name="Cesar Pzzo" userId="727aafd2658302de" providerId="LiveId" clId="{FA20F9A4-3295-46B5-ABEA-F50C594D9EB0}" dt="2024-06-22T05:40:20.583" v="7785"/>
          <ac:picMkLst>
            <pc:docMk/>
            <pc:sldMk cId="3993973622" sldId="332"/>
            <ac:picMk id="8198" creationId="{7E6F9EAC-DE70-CFC4-88B8-EBF3A49ECA01}"/>
          </ac:picMkLst>
        </pc:picChg>
        <pc:picChg chg="mod">
          <ac:chgData name="Cesar Pzzo" userId="727aafd2658302de" providerId="LiveId" clId="{FA20F9A4-3295-46B5-ABEA-F50C594D9EB0}" dt="2024-06-22T05:40:20.583" v="7785"/>
          <ac:picMkLst>
            <pc:docMk/>
            <pc:sldMk cId="3993973622" sldId="332"/>
            <ac:picMk id="8201" creationId="{6D795128-9675-04F5-19EA-EE0CC02F7559}"/>
          </ac:picMkLst>
        </pc:picChg>
      </pc:sldChg>
      <pc:sldChg chg="addSp modSp add del">
        <pc:chgData name="Cesar Pzzo" userId="727aafd2658302de" providerId="LiveId" clId="{FA20F9A4-3295-46B5-ABEA-F50C594D9EB0}" dt="2024-06-22T03:40:41.991" v="5584" actId="47"/>
        <pc:sldMkLst>
          <pc:docMk/>
          <pc:sldMk cId="319037326" sldId="333"/>
        </pc:sldMkLst>
        <pc:spChg chg="add">
          <ac:chgData name="Cesar Pzzo" userId="727aafd2658302de" providerId="LiveId" clId="{FA20F9A4-3295-46B5-ABEA-F50C594D9EB0}" dt="2024-06-22T03:38:51.417" v="5467"/>
          <ac:spMkLst>
            <pc:docMk/>
            <pc:sldMk cId="319037326" sldId="333"/>
            <ac:spMk id="3" creationId="{5648FB89-A4CC-777E-53A8-01FF43FD96E9}"/>
          </ac:spMkLst>
        </pc:spChg>
        <pc:spChg chg="add">
          <ac:chgData name="Cesar Pzzo" userId="727aafd2658302de" providerId="LiveId" clId="{FA20F9A4-3295-46B5-ABEA-F50C594D9EB0}" dt="2024-06-22T03:38:55.280" v="5468"/>
          <ac:spMkLst>
            <pc:docMk/>
            <pc:sldMk cId="319037326" sldId="333"/>
            <ac:spMk id="8" creationId="{BF296AB3-CB3B-80A3-55E0-4CE157F961C3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36" creationId="{5468C33B-308D-4B19-DFEB-3A7A9982C1B4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40" creationId="{5AAF9EE9-00C7-0E2F-9840-71627F206C78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43" creationId="{05725321-759B-F5F0-828B-E98DE5ABA6CC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45" creationId="{85477FA8-20E0-255D-9044-9C396FD8286E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59" creationId="{9440EAE7-8116-9DB3-72D9-5D8959715BAE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63" creationId="{D0A835C0-C6DE-6095-29F3-B4160367127F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65" creationId="{BF07A58B-BD86-9EC7-658D-61B29E14C909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66" creationId="{5CD8AD96-A57E-69F8-1C82-30458EF9B065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78" creationId="{0A4ADBA7-74D8-9C54-765A-2BBC62AC6622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82" creationId="{9A9D6A3B-E0B5-FCF7-7FE2-BA5C40714466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84" creationId="{BDCC1BAA-1F57-CA61-7DA8-6D7BA40DA4E0}"/>
          </ac:spMkLst>
        </pc:spChg>
        <pc:spChg chg="mod">
          <ac:chgData name="Cesar Pzzo" userId="727aafd2658302de" providerId="LiveId" clId="{FA20F9A4-3295-46B5-ABEA-F50C594D9EB0}" dt="2024-06-22T03:39:01.069" v="5473" actId="1036"/>
          <ac:spMkLst>
            <pc:docMk/>
            <pc:sldMk cId="319037326" sldId="333"/>
            <ac:spMk id="1085" creationId="{BF3B3C12-A1AE-9E0B-210C-4FAD5EFBE703}"/>
          </ac:spMkLst>
        </pc:s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2" creationId="{DD6000FE-706A-DF3C-87B0-E6AB9AC19DE5}"/>
          </ac:grpSpMkLst>
        </pc:gr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5" creationId="{8A0A0620-19FB-F9BE-91C6-6564F9720EC9}"/>
          </ac:grpSpMkLst>
        </pc:gr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7" creationId="{81E925C8-1D5E-A66C-8528-56057FBE19A9}"/>
          </ac:grpSpMkLst>
        </pc:gr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1035" creationId="{0650525D-D320-9BD8-78C5-CBAE0E9B08E0}"/>
          </ac:grpSpMkLst>
        </pc:gr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1055" creationId="{F67D65CE-18C2-8807-0C35-1B7C660B5018}"/>
          </ac:grpSpMkLst>
        </pc:gr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1056" creationId="{0DC0EBCA-0845-1FE6-9512-C3847758ACB1}"/>
          </ac:grpSpMkLst>
        </pc:gr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1074" creationId="{1E20D8A9-6C7D-3138-85B3-2752AFE73AD3}"/>
          </ac:grpSpMkLst>
        </pc:gr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1075" creationId="{18B4A42E-CB54-0E8B-32D2-00AD2667DE41}"/>
          </ac:grpSpMkLst>
        </pc:gr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1090" creationId="{174408A0-AC8A-78A6-93AE-214FE431D760}"/>
          </ac:grpSpMkLst>
        </pc:grpChg>
        <pc:grpChg chg="mod">
          <ac:chgData name="Cesar Pzzo" userId="727aafd2658302de" providerId="LiveId" clId="{FA20F9A4-3295-46B5-ABEA-F50C594D9EB0}" dt="2024-06-22T03:39:01.069" v="5473" actId="1036"/>
          <ac:grpSpMkLst>
            <pc:docMk/>
            <pc:sldMk cId="319037326" sldId="333"/>
            <ac:grpSpMk id="8196" creationId="{7B261191-5A45-733E-8E3E-4F1A53465F9B}"/>
          </ac:grpSpMkLst>
        </pc:grp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4" creationId="{484DB80C-3A4C-F96F-7B38-C03B874644D3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6" creationId="{A3AC4FFB-D279-294C-A9EE-F3CC8426D8C4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59" creationId="{C857A4DD-1190-5EAB-8424-6D80031E1F6F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37" creationId="{86804E59-6AE1-C943-479D-CE8F0C505180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38" creationId="{6788F9B5-5529-502B-67BD-F6556D6F3D3D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39" creationId="{542E28EE-6AC8-626B-6F58-3DAE860D1050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49" creationId="{6D9AEFEC-FE53-3284-436A-05081E6F94B5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50" creationId="{5C610196-C4C4-5281-C86B-F8090BBC2B86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57" creationId="{90476D9F-38F6-620B-5874-31071E2629F9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58" creationId="{7390CA75-BB66-C236-5446-35A9D4FBD009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60" creationId="{28A86181-A08B-FFE3-9202-D9E6A752FD06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61" creationId="{3BF733A6-8875-0395-2FAB-0431450D81EE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62" creationId="{79F5DCA8-2C7D-7909-1555-FD6806EEDB1D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76" creationId="{2FC46F29-1C29-283B-B189-52ED56BC01E4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77" creationId="{DB02FC39-DC81-9ABD-0DE1-009670BA656B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79" creationId="{74BCEC32-9032-4959-50B2-60A295F1C4E9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80" creationId="{7DE9949D-91BE-49F2-1971-C678923D8C12}"/>
          </ac:picMkLst>
        </pc:picChg>
        <pc:picChg chg="mod">
          <ac:chgData name="Cesar Pzzo" userId="727aafd2658302de" providerId="LiveId" clId="{FA20F9A4-3295-46B5-ABEA-F50C594D9EB0}" dt="2024-06-22T03:39:01.069" v="5473" actId="1036"/>
          <ac:picMkLst>
            <pc:docMk/>
            <pc:sldMk cId="319037326" sldId="333"/>
            <ac:picMk id="1081" creationId="{7A4EEAB6-8772-A9DC-CEA0-9861D6086D8D}"/>
          </ac:picMkLst>
        </pc:picChg>
      </pc:sldChg>
      <pc:sldChg chg="addSp delSp modSp add mod">
        <pc:chgData name="Cesar Pzzo" userId="727aafd2658302de" providerId="LiveId" clId="{FA20F9A4-3295-46B5-ABEA-F50C594D9EB0}" dt="2024-06-22T15:22:41.649" v="8887" actId="20577"/>
        <pc:sldMkLst>
          <pc:docMk/>
          <pc:sldMk cId="4219944753" sldId="333"/>
        </pc:sldMkLst>
        <pc:spChg chg="mod">
          <ac:chgData name="Cesar Pzzo" userId="727aafd2658302de" providerId="LiveId" clId="{FA20F9A4-3295-46B5-ABEA-F50C594D9EB0}" dt="2024-06-22T05:40:15.192" v="7783"/>
          <ac:spMkLst>
            <pc:docMk/>
            <pc:sldMk cId="4219944753" sldId="333"/>
            <ac:spMk id="8" creationId="{AD9F1989-5ED0-B64D-BBD5-077B13110D20}"/>
          </ac:spMkLst>
        </pc:spChg>
        <pc:spChg chg="mod">
          <ac:chgData name="Cesar Pzzo" userId="727aafd2658302de" providerId="LiveId" clId="{FA20F9A4-3295-46B5-ABEA-F50C594D9EB0}" dt="2024-06-22T05:40:15.192" v="7783"/>
          <ac:spMkLst>
            <pc:docMk/>
            <pc:sldMk cId="4219944753" sldId="333"/>
            <ac:spMk id="22" creationId="{435C0E67-C4D5-8B27-5372-B44ADD8E9460}"/>
          </ac:spMkLst>
        </pc:spChg>
        <pc:spChg chg="mod">
          <ac:chgData name="Cesar Pzzo" userId="727aafd2658302de" providerId="LiveId" clId="{FA20F9A4-3295-46B5-ABEA-F50C594D9EB0}" dt="2024-06-22T05:40:15.192" v="7783"/>
          <ac:spMkLst>
            <pc:docMk/>
            <pc:sldMk cId="4219944753" sldId="333"/>
            <ac:spMk id="40" creationId="{2BEBB68E-FDC4-D78F-414A-0A6BF94A753E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36" creationId="{5468C33B-308D-4B19-DFEB-3A7A9982C1B4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40" creationId="{5AAF9EE9-00C7-0E2F-9840-71627F206C78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43" creationId="{05725321-759B-F5F0-828B-E98DE5ABA6CC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45" creationId="{85477FA8-20E0-255D-9044-9C396FD8286E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59" creationId="{9440EAE7-8116-9DB3-72D9-5D8959715BAE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63" creationId="{D0A835C0-C6DE-6095-29F3-B4160367127F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65" creationId="{BF07A58B-BD86-9EC7-658D-61B29E14C909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66" creationId="{5CD8AD96-A57E-69F8-1C82-30458EF9B065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78" creationId="{0A4ADBA7-74D8-9C54-765A-2BBC62AC6622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82" creationId="{9A9D6A3B-E0B5-FCF7-7FE2-BA5C40714466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84" creationId="{BDCC1BAA-1F57-CA61-7DA8-6D7BA40DA4E0}"/>
          </ac:spMkLst>
        </pc:spChg>
        <pc:spChg chg="mod">
          <ac:chgData name="Cesar Pzzo" userId="727aafd2658302de" providerId="LiveId" clId="{FA20F9A4-3295-46B5-ABEA-F50C594D9EB0}" dt="2024-06-22T03:53:47.329" v="5905" actId="1036"/>
          <ac:spMkLst>
            <pc:docMk/>
            <pc:sldMk cId="4219944753" sldId="333"/>
            <ac:spMk id="1085" creationId="{BF3B3C12-A1AE-9E0B-210C-4FAD5EFBE703}"/>
          </ac:spMkLst>
        </pc:spChg>
        <pc:spChg chg="mod">
          <ac:chgData name="Cesar Pzzo" userId="727aafd2658302de" providerId="LiveId" clId="{FA20F9A4-3295-46B5-ABEA-F50C594D9EB0}" dt="2024-06-22T05:40:15.192" v="7783"/>
          <ac:spMkLst>
            <pc:docMk/>
            <pc:sldMk cId="4219944753" sldId="333"/>
            <ac:spMk id="8197" creationId="{3A3C9F87-7C4B-41ED-B86F-565843013ABC}"/>
          </ac:spMkLst>
        </pc:spChg>
        <pc:spChg chg="mod">
          <ac:chgData name="Cesar Pzzo" userId="727aafd2658302de" providerId="LiveId" clId="{FA20F9A4-3295-46B5-ABEA-F50C594D9EB0}" dt="2024-06-22T15:22:41.649" v="8887" actId="20577"/>
          <ac:spMkLst>
            <pc:docMk/>
            <pc:sldMk cId="4219944753" sldId="333"/>
            <ac:spMk id="8200" creationId="{E4A07BE7-6057-61D9-90A4-1E8C435C07BB}"/>
          </ac:spMkLst>
        </pc:spChg>
        <pc:spChg chg="mod">
          <ac:chgData name="Cesar Pzzo" userId="727aafd2658302de" providerId="LiveId" clId="{FA20F9A4-3295-46B5-ABEA-F50C594D9EB0}" dt="2024-06-22T03:53:44.460" v="5903" actId="688"/>
          <ac:spMkLst>
            <pc:docMk/>
            <pc:sldMk cId="4219944753" sldId="333"/>
            <ac:spMk id="8217" creationId="{37C4569D-74BF-09F8-BB9A-ED675343A57B}"/>
          </ac:spMkLst>
        </pc:s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2" creationId="{DD6000FE-706A-DF3C-87B0-E6AB9AC19DE5}"/>
          </ac:grpSpMkLst>
        </pc:grpChg>
        <pc:grpChg chg="add mod">
          <ac:chgData name="Cesar Pzzo" userId="727aafd2658302de" providerId="LiveId" clId="{FA20F9A4-3295-46B5-ABEA-F50C594D9EB0}" dt="2024-06-22T05:40:15.192" v="7783"/>
          <ac:grpSpMkLst>
            <pc:docMk/>
            <pc:sldMk cId="4219944753" sldId="333"/>
            <ac:grpSpMk id="3" creationId="{5457436D-EEAC-472B-2ED7-47F1F1B0CA74}"/>
          </ac:grpSpMkLst>
        </pc:gr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5" creationId="{8A0A0620-19FB-F9BE-91C6-6564F9720EC9}"/>
          </ac:grpSpMkLst>
        </pc:gr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7" creationId="{81E925C8-1D5E-A66C-8528-56057FBE19A9}"/>
          </ac:grpSpMkLst>
        </pc:grpChg>
        <pc:grpChg chg="mod">
          <ac:chgData name="Cesar Pzzo" userId="727aafd2658302de" providerId="LiveId" clId="{FA20F9A4-3295-46B5-ABEA-F50C594D9EB0}" dt="2024-06-22T03:52:50.627" v="5887" actId="1076"/>
          <ac:grpSpMkLst>
            <pc:docMk/>
            <pc:sldMk cId="4219944753" sldId="333"/>
            <ac:grpSpMk id="20" creationId="{16150921-8469-3D9B-1E3D-724E00A7C86D}"/>
          </ac:grpSpMkLst>
        </pc:grpChg>
        <pc:grpChg chg="add mod">
          <ac:chgData name="Cesar Pzzo" userId="727aafd2658302de" providerId="LiveId" clId="{FA20F9A4-3295-46B5-ABEA-F50C594D9EB0}" dt="2024-06-22T05:40:15.192" v="7783"/>
          <ac:grpSpMkLst>
            <pc:docMk/>
            <pc:sldMk cId="4219944753" sldId="333"/>
            <ac:grpSpMk id="21" creationId="{AA510C3F-9DAC-A0EE-74C6-C6C06A8EAF4B}"/>
          </ac:grpSpMkLst>
        </pc:grpChg>
        <pc:grpChg chg="add mod">
          <ac:chgData name="Cesar Pzzo" userId="727aafd2658302de" providerId="LiveId" clId="{FA20F9A4-3295-46B5-ABEA-F50C594D9EB0}" dt="2024-06-22T05:40:15.192" v="7783"/>
          <ac:grpSpMkLst>
            <pc:docMk/>
            <pc:sldMk cId="4219944753" sldId="333"/>
            <ac:grpSpMk id="34" creationId="{86B5DA19-C37F-2B96-B418-5B2AFD7FB284}"/>
          </ac:grpSpMkLst>
        </pc:grpChg>
        <pc:grpChg chg="del">
          <ac:chgData name="Cesar Pzzo" userId="727aafd2658302de" providerId="LiveId" clId="{FA20F9A4-3295-46B5-ABEA-F50C594D9EB0}" dt="2024-06-22T05:40:14.888" v="7782" actId="478"/>
          <ac:grpSpMkLst>
            <pc:docMk/>
            <pc:sldMk cId="4219944753" sldId="333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40:14.888" v="7782" actId="478"/>
          <ac:grpSpMkLst>
            <pc:docMk/>
            <pc:sldMk cId="4219944753" sldId="333"/>
            <ac:grpSpMk id="58" creationId="{2BC4FDE7-060B-AA46-D15B-DFA939795E2E}"/>
          </ac:grpSpMkLst>
        </pc:grpChg>
        <pc:grpChg chg="del">
          <ac:chgData name="Cesar Pzzo" userId="727aafd2658302de" providerId="LiveId" clId="{FA20F9A4-3295-46B5-ABEA-F50C594D9EB0}" dt="2024-06-22T05:40:14.888" v="7782" actId="478"/>
          <ac:grpSpMkLst>
            <pc:docMk/>
            <pc:sldMk cId="4219944753" sldId="333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40:14.888" v="7782" actId="478"/>
          <ac:grpSpMkLst>
            <pc:docMk/>
            <pc:sldMk cId="4219944753" sldId="333"/>
            <ac:grpSpMk id="62" creationId="{832B4425-275F-9B72-AB7F-1FA7B5E30B2C}"/>
          </ac:grpSpMkLst>
        </pc:gr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1035" creationId="{0650525D-D320-9BD8-78C5-CBAE0E9B08E0}"/>
          </ac:grpSpMkLst>
        </pc:gr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1055" creationId="{F67D65CE-18C2-8807-0C35-1B7C660B5018}"/>
          </ac:grpSpMkLst>
        </pc:gr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1056" creationId="{0DC0EBCA-0845-1FE6-9512-C3847758ACB1}"/>
          </ac:grpSpMkLst>
        </pc:gr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1074" creationId="{1E20D8A9-6C7D-3138-85B3-2752AFE73AD3}"/>
          </ac:grpSpMkLst>
        </pc:gr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1075" creationId="{18B4A42E-CB54-0E8B-32D2-00AD2667DE41}"/>
          </ac:grpSpMkLst>
        </pc:gr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1090" creationId="{174408A0-AC8A-78A6-93AE-214FE431D760}"/>
          </ac:grpSpMkLst>
        </pc:grpChg>
        <pc:grpChg chg="add mod">
          <ac:chgData name="Cesar Pzzo" userId="727aafd2658302de" providerId="LiveId" clId="{FA20F9A4-3295-46B5-ABEA-F50C594D9EB0}" dt="2024-06-22T05:40:15.192" v="7783"/>
          <ac:grpSpMkLst>
            <pc:docMk/>
            <pc:sldMk cId="4219944753" sldId="333"/>
            <ac:grpSpMk id="8195" creationId="{1CB0EB87-4799-EE79-6EB7-1EC47F2C550A}"/>
          </ac:grpSpMkLst>
        </pc:grpChg>
        <pc:grpChg chg="mod">
          <ac:chgData name="Cesar Pzzo" userId="727aafd2658302de" providerId="LiveId" clId="{FA20F9A4-3295-46B5-ABEA-F50C594D9EB0}" dt="2024-06-22T03:53:47.329" v="5905" actId="1036"/>
          <ac:grpSpMkLst>
            <pc:docMk/>
            <pc:sldMk cId="4219944753" sldId="333"/>
            <ac:grpSpMk id="8196" creationId="{7B261191-5A45-733E-8E3E-4F1A53465F9B}"/>
          </ac:grpSpMkLst>
        </pc:grpChg>
        <pc:grpChg chg="add mod">
          <ac:chgData name="Cesar Pzzo" userId="727aafd2658302de" providerId="LiveId" clId="{FA20F9A4-3295-46B5-ABEA-F50C594D9EB0}" dt="2024-06-22T05:40:15.192" v="7783"/>
          <ac:grpSpMkLst>
            <pc:docMk/>
            <pc:sldMk cId="4219944753" sldId="333"/>
            <ac:grpSpMk id="8199" creationId="{BC46AEB7-FF8E-BDCF-48F7-CD331298BD56}"/>
          </ac:grpSpMkLst>
        </pc:grp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4" creationId="{484DB80C-3A4C-F96F-7B38-C03B874644D3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6" creationId="{A3AC4FFB-D279-294C-A9EE-F3CC8426D8C4}"/>
          </ac:picMkLst>
        </pc:picChg>
        <pc:picChg chg="mod">
          <ac:chgData name="Cesar Pzzo" userId="727aafd2658302de" providerId="LiveId" clId="{FA20F9A4-3295-46B5-ABEA-F50C594D9EB0}" dt="2024-06-22T05:40:15.192" v="7783"/>
          <ac:picMkLst>
            <pc:docMk/>
            <pc:sldMk cId="4219944753" sldId="333"/>
            <ac:picMk id="17" creationId="{D57DC394-29AD-DDAF-1A6D-B8D5F09FC793}"/>
          </ac:picMkLst>
        </pc:picChg>
        <pc:picChg chg="mod">
          <ac:chgData name="Cesar Pzzo" userId="727aafd2658302de" providerId="LiveId" clId="{FA20F9A4-3295-46B5-ABEA-F50C594D9EB0}" dt="2024-06-22T05:40:15.192" v="7783"/>
          <ac:picMkLst>
            <pc:docMk/>
            <pc:sldMk cId="4219944753" sldId="333"/>
            <ac:picMk id="26" creationId="{EF81A3B5-4A00-AECC-78F8-3A0A3038C731}"/>
          </ac:picMkLst>
        </pc:picChg>
        <pc:picChg chg="mod">
          <ac:chgData name="Cesar Pzzo" userId="727aafd2658302de" providerId="LiveId" clId="{FA20F9A4-3295-46B5-ABEA-F50C594D9EB0}" dt="2024-06-22T05:40:15.192" v="7783"/>
          <ac:picMkLst>
            <pc:docMk/>
            <pc:sldMk cId="4219944753" sldId="333"/>
            <ac:picMk id="48" creationId="{A0F2E424-F2B7-2656-FB4D-C8D916BEFB26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59" creationId="{C857A4DD-1190-5EAB-8424-6D80031E1F6F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37" creationId="{86804E59-6AE1-C943-479D-CE8F0C505180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38" creationId="{6788F9B5-5529-502B-67BD-F6556D6F3D3D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39" creationId="{542E28EE-6AC8-626B-6F58-3DAE860D1050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49" creationId="{6D9AEFEC-FE53-3284-436A-05081E6F94B5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50" creationId="{5C610196-C4C4-5281-C86B-F8090BBC2B86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57" creationId="{90476D9F-38F6-620B-5874-31071E2629F9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58" creationId="{7390CA75-BB66-C236-5446-35A9D4FBD009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60" creationId="{28A86181-A08B-FFE3-9202-D9E6A752FD06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61" creationId="{3BF733A6-8875-0395-2FAB-0431450D81EE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62" creationId="{79F5DCA8-2C7D-7909-1555-FD6806EEDB1D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76" creationId="{2FC46F29-1C29-283B-B189-52ED56BC01E4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77" creationId="{DB02FC39-DC81-9ABD-0DE1-009670BA656B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79" creationId="{74BCEC32-9032-4959-50B2-60A295F1C4E9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80" creationId="{7DE9949D-91BE-49F2-1971-C678923D8C12}"/>
          </ac:picMkLst>
        </pc:picChg>
        <pc:picChg chg="mod">
          <ac:chgData name="Cesar Pzzo" userId="727aafd2658302de" providerId="LiveId" clId="{FA20F9A4-3295-46B5-ABEA-F50C594D9EB0}" dt="2024-06-22T03:53:47.329" v="5905" actId="1036"/>
          <ac:picMkLst>
            <pc:docMk/>
            <pc:sldMk cId="4219944753" sldId="333"/>
            <ac:picMk id="1081" creationId="{7A4EEAB6-8772-A9DC-CEA0-9861D6086D8D}"/>
          </ac:picMkLst>
        </pc:picChg>
        <pc:picChg chg="mod">
          <ac:chgData name="Cesar Pzzo" userId="727aafd2658302de" providerId="LiveId" clId="{FA20F9A4-3295-46B5-ABEA-F50C594D9EB0}" dt="2024-06-22T05:40:15.192" v="7783"/>
          <ac:picMkLst>
            <pc:docMk/>
            <pc:sldMk cId="4219944753" sldId="333"/>
            <ac:picMk id="8198" creationId="{EF10C096-E245-4803-2901-83F10D18B5CF}"/>
          </ac:picMkLst>
        </pc:picChg>
        <pc:picChg chg="mod">
          <ac:chgData name="Cesar Pzzo" userId="727aafd2658302de" providerId="LiveId" clId="{FA20F9A4-3295-46B5-ABEA-F50C594D9EB0}" dt="2024-06-22T05:40:15.192" v="7783"/>
          <ac:picMkLst>
            <pc:docMk/>
            <pc:sldMk cId="4219944753" sldId="333"/>
            <ac:picMk id="8201" creationId="{C9A126E6-14F9-16A1-3A58-1A74E97CBC97}"/>
          </ac:picMkLst>
        </pc:picChg>
      </pc:sldChg>
      <pc:sldChg chg="addSp delSp modSp add mod">
        <pc:chgData name="Cesar Pzzo" userId="727aafd2658302de" providerId="LiveId" clId="{FA20F9A4-3295-46B5-ABEA-F50C594D9EB0}" dt="2024-06-22T15:22:47.876" v="8893" actId="20577"/>
        <pc:sldMkLst>
          <pc:docMk/>
          <pc:sldMk cId="103921959" sldId="334"/>
        </pc:sldMkLst>
        <pc:spChg chg="mod">
          <ac:chgData name="Cesar Pzzo" userId="727aafd2658302de" providerId="LiveId" clId="{FA20F9A4-3295-46B5-ABEA-F50C594D9EB0}" dt="2024-06-22T05:40:00.601" v="7778"/>
          <ac:spMkLst>
            <pc:docMk/>
            <pc:sldMk cId="103921959" sldId="334"/>
            <ac:spMk id="21" creationId="{EEE9C780-DDE9-83DE-6C57-CB35466DA4A3}"/>
          </ac:spMkLst>
        </pc:spChg>
        <pc:spChg chg="mod">
          <ac:chgData name="Cesar Pzzo" userId="727aafd2658302de" providerId="LiveId" clId="{FA20F9A4-3295-46B5-ABEA-F50C594D9EB0}" dt="2024-06-22T05:40:00.601" v="7778"/>
          <ac:spMkLst>
            <pc:docMk/>
            <pc:sldMk cId="103921959" sldId="334"/>
            <ac:spMk id="34" creationId="{B66C3B46-4723-C837-6FD1-129568F6F7C4}"/>
          </ac:spMkLst>
        </pc:spChg>
        <pc:spChg chg="mod">
          <ac:chgData name="Cesar Pzzo" userId="727aafd2658302de" providerId="LiveId" clId="{FA20F9A4-3295-46B5-ABEA-F50C594D9EB0}" dt="2024-06-22T05:40:00.601" v="7778"/>
          <ac:spMkLst>
            <pc:docMk/>
            <pc:sldMk cId="103921959" sldId="334"/>
            <ac:spMk id="8195" creationId="{AA3CA4DE-0840-D104-C3C0-982B250EA2A7}"/>
          </ac:spMkLst>
        </pc:spChg>
        <pc:spChg chg="mod">
          <ac:chgData name="Cesar Pzzo" userId="727aafd2658302de" providerId="LiveId" clId="{FA20F9A4-3295-46B5-ABEA-F50C594D9EB0}" dt="2024-06-22T05:40:00.601" v="7778"/>
          <ac:spMkLst>
            <pc:docMk/>
            <pc:sldMk cId="103921959" sldId="334"/>
            <ac:spMk id="8199" creationId="{DDB58A42-C332-92D9-6BDE-0EC145C122B7}"/>
          </ac:spMkLst>
        </pc:spChg>
        <pc:spChg chg="mod">
          <ac:chgData name="Cesar Pzzo" userId="727aafd2658302de" providerId="LiveId" clId="{FA20F9A4-3295-46B5-ABEA-F50C594D9EB0}" dt="2024-06-22T05:40:00.601" v="7778"/>
          <ac:spMkLst>
            <pc:docMk/>
            <pc:sldMk cId="103921959" sldId="334"/>
            <ac:spMk id="8202" creationId="{42C7DDAF-8DED-A3E2-BC7F-DD975F96B981}"/>
          </ac:spMkLst>
        </pc:spChg>
        <pc:spChg chg="mod">
          <ac:chgData name="Cesar Pzzo" userId="727aafd2658302de" providerId="LiveId" clId="{FA20F9A4-3295-46B5-ABEA-F50C594D9EB0}" dt="2024-06-22T05:40:05.512" v="7780"/>
          <ac:spMkLst>
            <pc:docMk/>
            <pc:sldMk cId="103921959" sldId="334"/>
            <ac:spMk id="8211" creationId="{CF3F9EAF-88D6-D2F8-5EEB-65C40A377FC5}"/>
          </ac:spMkLst>
        </pc:spChg>
        <pc:spChg chg="mod">
          <ac:chgData name="Cesar Pzzo" userId="727aafd2658302de" providerId="LiveId" clId="{FA20F9A4-3295-46B5-ABEA-F50C594D9EB0}" dt="2024-06-22T05:40:05.512" v="7780"/>
          <ac:spMkLst>
            <pc:docMk/>
            <pc:sldMk cId="103921959" sldId="334"/>
            <ac:spMk id="8214" creationId="{49994964-C211-F4FC-BBA6-17B461A01693}"/>
          </ac:spMkLst>
        </pc:spChg>
        <pc:spChg chg="mod">
          <ac:chgData name="Cesar Pzzo" userId="727aafd2658302de" providerId="LiveId" clId="{FA20F9A4-3295-46B5-ABEA-F50C594D9EB0}" dt="2024-06-22T05:40:05.512" v="7780"/>
          <ac:spMkLst>
            <pc:docMk/>
            <pc:sldMk cId="103921959" sldId="334"/>
            <ac:spMk id="8219" creationId="{B4A27BBC-2A06-8BFC-9230-7DC36CECEB69}"/>
          </ac:spMkLst>
        </pc:spChg>
        <pc:spChg chg="mod">
          <ac:chgData name="Cesar Pzzo" userId="727aafd2658302de" providerId="LiveId" clId="{FA20F9A4-3295-46B5-ABEA-F50C594D9EB0}" dt="2024-06-22T05:40:05.512" v="7780"/>
          <ac:spMkLst>
            <pc:docMk/>
            <pc:sldMk cId="103921959" sldId="334"/>
            <ac:spMk id="8222" creationId="{7BA218B8-4EC2-6A24-E3F4-58565F8DEA47}"/>
          </ac:spMkLst>
        </pc:spChg>
        <pc:spChg chg="mod">
          <ac:chgData name="Cesar Pzzo" userId="727aafd2658302de" providerId="LiveId" clId="{FA20F9A4-3295-46B5-ABEA-F50C594D9EB0}" dt="2024-06-22T15:22:47.876" v="8893" actId="20577"/>
          <ac:spMkLst>
            <pc:docMk/>
            <pc:sldMk cId="103921959" sldId="334"/>
            <ac:spMk id="8225" creationId="{E341A5EB-8986-B059-2836-6204DEE1157C}"/>
          </ac:spMkLst>
        </pc:spChg>
        <pc:grpChg chg="add mod">
          <ac:chgData name="Cesar Pzzo" userId="727aafd2658302de" providerId="LiveId" clId="{FA20F9A4-3295-46B5-ABEA-F50C594D9EB0}" dt="2024-06-22T05:40:00.601" v="7778"/>
          <ac:grpSpMkLst>
            <pc:docMk/>
            <pc:sldMk cId="103921959" sldId="334"/>
            <ac:grpSpMk id="17" creationId="{9C00B764-868A-42D7-7159-5AEC52F30E2D}"/>
          </ac:grpSpMkLst>
        </pc:grpChg>
        <pc:grpChg chg="add mod">
          <ac:chgData name="Cesar Pzzo" userId="727aafd2658302de" providerId="LiveId" clId="{FA20F9A4-3295-46B5-ABEA-F50C594D9EB0}" dt="2024-06-22T05:40:00.601" v="7778"/>
          <ac:grpSpMkLst>
            <pc:docMk/>
            <pc:sldMk cId="103921959" sldId="334"/>
            <ac:grpSpMk id="26" creationId="{DE5C5CAF-1248-051F-EE53-79963C1FA26C}"/>
          </ac:grpSpMkLst>
        </pc:grpChg>
        <pc:grpChg chg="add mod">
          <ac:chgData name="Cesar Pzzo" userId="727aafd2658302de" providerId="LiveId" clId="{FA20F9A4-3295-46B5-ABEA-F50C594D9EB0}" dt="2024-06-22T05:40:00.601" v="7778"/>
          <ac:grpSpMkLst>
            <pc:docMk/>
            <pc:sldMk cId="103921959" sldId="334"/>
            <ac:grpSpMk id="48" creationId="{0DCC1929-B733-140E-6F1F-9C63CD389A28}"/>
          </ac:grpSpMkLst>
        </pc:grpChg>
        <pc:grpChg chg="del">
          <ac:chgData name="Cesar Pzzo" userId="727aafd2658302de" providerId="LiveId" clId="{FA20F9A4-3295-46B5-ABEA-F50C594D9EB0}" dt="2024-06-22T05:40:05.093" v="7779" actId="478"/>
          <ac:grpSpMkLst>
            <pc:docMk/>
            <pc:sldMk cId="103921959" sldId="334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40:05.093" v="7779" actId="478"/>
          <ac:grpSpMkLst>
            <pc:docMk/>
            <pc:sldMk cId="103921959" sldId="334"/>
            <ac:grpSpMk id="58" creationId="{2BC4FDE7-060B-AA46-D15B-DFA939795E2E}"/>
          </ac:grpSpMkLst>
        </pc:grpChg>
        <pc:grpChg chg="del">
          <ac:chgData name="Cesar Pzzo" userId="727aafd2658302de" providerId="LiveId" clId="{FA20F9A4-3295-46B5-ABEA-F50C594D9EB0}" dt="2024-06-22T05:40:05.093" v="7779" actId="478"/>
          <ac:grpSpMkLst>
            <pc:docMk/>
            <pc:sldMk cId="103921959" sldId="334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40:05.093" v="7779" actId="478"/>
          <ac:grpSpMkLst>
            <pc:docMk/>
            <pc:sldMk cId="103921959" sldId="334"/>
            <ac:grpSpMk id="62" creationId="{832B4425-275F-9B72-AB7F-1FA7B5E30B2C}"/>
          </ac:grpSpMkLst>
        </pc:grpChg>
        <pc:grpChg chg="add mod">
          <ac:chgData name="Cesar Pzzo" userId="727aafd2658302de" providerId="LiveId" clId="{FA20F9A4-3295-46B5-ABEA-F50C594D9EB0}" dt="2024-06-22T05:40:00.601" v="7778"/>
          <ac:grpSpMkLst>
            <pc:docMk/>
            <pc:sldMk cId="103921959" sldId="334"/>
            <ac:grpSpMk id="8198" creationId="{6C48A354-E85C-3A0F-7A93-A26CA5CF9432}"/>
          </ac:grpSpMkLst>
        </pc:grpChg>
        <pc:grpChg chg="add mod">
          <ac:chgData name="Cesar Pzzo" userId="727aafd2658302de" providerId="LiveId" clId="{FA20F9A4-3295-46B5-ABEA-F50C594D9EB0}" dt="2024-06-22T05:40:00.601" v="7778"/>
          <ac:grpSpMkLst>
            <pc:docMk/>
            <pc:sldMk cId="103921959" sldId="334"/>
            <ac:grpSpMk id="8201" creationId="{9AECDBB9-14C1-BF8F-7E52-7C4A28D439A7}"/>
          </ac:grpSpMkLst>
        </pc:grpChg>
        <pc:grpChg chg="add mod">
          <ac:chgData name="Cesar Pzzo" userId="727aafd2658302de" providerId="LiveId" clId="{FA20F9A4-3295-46B5-ABEA-F50C594D9EB0}" dt="2024-06-22T05:40:05.512" v="7780"/>
          <ac:grpSpMkLst>
            <pc:docMk/>
            <pc:sldMk cId="103921959" sldId="334"/>
            <ac:grpSpMk id="8208" creationId="{1E387F8E-0A9A-4C61-A04F-40EC2CE10A23}"/>
          </ac:grpSpMkLst>
        </pc:grpChg>
        <pc:grpChg chg="add mod">
          <ac:chgData name="Cesar Pzzo" userId="727aafd2658302de" providerId="LiveId" clId="{FA20F9A4-3295-46B5-ABEA-F50C594D9EB0}" dt="2024-06-22T05:40:05.512" v="7780"/>
          <ac:grpSpMkLst>
            <pc:docMk/>
            <pc:sldMk cId="103921959" sldId="334"/>
            <ac:grpSpMk id="8213" creationId="{0DB1E8CE-941B-DD4F-C81A-6A75A1F07D00}"/>
          </ac:grpSpMkLst>
        </pc:grpChg>
        <pc:grpChg chg="add mod">
          <ac:chgData name="Cesar Pzzo" userId="727aafd2658302de" providerId="LiveId" clId="{FA20F9A4-3295-46B5-ABEA-F50C594D9EB0}" dt="2024-06-22T05:40:05.512" v="7780"/>
          <ac:grpSpMkLst>
            <pc:docMk/>
            <pc:sldMk cId="103921959" sldId="334"/>
            <ac:grpSpMk id="8218" creationId="{D477BAE3-73E8-3AA6-6F4B-3266862FE60C}"/>
          </ac:grpSpMkLst>
        </pc:grpChg>
        <pc:grpChg chg="add mod">
          <ac:chgData name="Cesar Pzzo" userId="727aafd2658302de" providerId="LiveId" clId="{FA20F9A4-3295-46B5-ABEA-F50C594D9EB0}" dt="2024-06-22T05:40:05.512" v="7780"/>
          <ac:grpSpMkLst>
            <pc:docMk/>
            <pc:sldMk cId="103921959" sldId="334"/>
            <ac:grpSpMk id="8221" creationId="{026C5914-F3B5-9036-DE7D-C45ABF638D98}"/>
          </ac:grpSpMkLst>
        </pc:grpChg>
        <pc:grpChg chg="add mod">
          <ac:chgData name="Cesar Pzzo" userId="727aafd2658302de" providerId="LiveId" clId="{FA20F9A4-3295-46B5-ABEA-F50C594D9EB0}" dt="2024-06-22T05:40:05.512" v="7780"/>
          <ac:grpSpMkLst>
            <pc:docMk/>
            <pc:sldMk cId="103921959" sldId="334"/>
            <ac:grpSpMk id="8224" creationId="{E9D79CA1-AFFF-0CF5-A95E-752149230EDF}"/>
          </ac:grpSpMkLst>
        </pc:grpChg>
        <pc:picChg chg="add mod ord">
          <ac:chgData name="Cesar Pzzo" userId="727aafd2658302de" providerId="LiveId" clId="{FA20F9A4-3295-46B5-ABEA-F50C594D9EB0}" dt="2024-06-22T05:47:57.157" v="8218" actId="1076"/>
          <ac:picMkLst>
            <pc:docMk/>
            <pc:sldMk cId="103921959" sldId="334"/>
            <ac:picMk id="8" creationId="{FD53EA9E-BC5D-530B-00EB-6AD89E801BC3}"/>
          </ac:picMkLst>
        </pc:picChg>
        <pc:picChg chg="mod">
          <ac:chgData name="Cesar Pzzo" userId="727aafd2658302de" providerId="LiveId" clId="{FA20F9A4-3295-46B5-ABEA-F50C594D9EB0}" dt="2024-06-22T05:40:00.601" v="7778"/>
          <ac:picMkLst>
            <pc:docMk/>
            <pc:sldMk cId="103921959" sldId="334"/>
            <ac:picMk id="22" creationId="{D12F6AE6-A11B-95FD-AA88-6C091AB138B3}"/>
          </ac:picMkLst>
        </pc:picChg>
        <pc:picChg chg="mod">
          <ac:chgData name="Cesar Pzzo" userId="727aafd2658302de" providerId="LiveId" clId="{FA20F9A4-3295-46B5-ABEA-F50C594D9EB0}" dt="2024-06-22T05:40:00.601" v="7778"/>
          <ac:picMkLst>
            <pc:docMk/>
            <pc:sldMk cId="103921959" sldId="334"/>
            <ac:picMk id="40" creationId="{90E25F3B-1D21-E9E1-DD82-4DBCDAFDFC53}"/>
          </ac:picMkLst>
        </pc:picChg>
        <pc:picChg chg="mod">
          <ac:chgData name="Cesar Pzzo" userId="727aafd2658302de" providerId="LiveId" clId="{FA20F9A4-3295-46B5-ABEA-F50C594D9EB0}" dt="2024-06-22T05:40:00.601" v="7778"/>
          <ac:picMkLst>
            <pc:docMk/>
            <pc:sldMk cId="103921959" sldId="334"/>
            <ac:picMk id="8197" creationId="{E1969BC1-E4EA-3721-90D5-18226B4097A4}"/>
          </ac:picMkLst>
        </pc:picChg>
        <pc:picChg chg="mod">
          <ac:chgData name="Cesar Pzzo" userId="727aafd2658302de" providerId="LiveId" clId="{FA20F9A4-3295-46B5-ABEA-F50C594D9EB0}" dt="2024-06-22T05:40:00.601" v="7778"/>
          <ac:picMkLst>
            <pc:docMk/>
            <pc:sldMk cId="103921959" sldId="334"/>
            <ac:picMk id="8200" creationId="{3BA2FA96-2F53-AD6E-0AC5-16A8112BFF2D}"/>
          </ac:picMkLst>
        </pc:picChg>
        <pc:picChg chg="mod">
          <ac:chgData name="Cesar Pzzo" userId="727aafd2658302de" providerId="LiveId" clId="{FA20F9A4-3295-46B5-ABEA-F50C594D9EB0}" dt="2024-06-22T05:40:00.601" v="7778"/>
          <ac:picMkLst>
            <pc:docMk/>
            <pc:sldMk cId="103921959" sldId="334"/>
            <ac:picMk id="8207" creationId="{09D01966-4F58-EB0E-1112-9BF005960FD2}"/>
          </ac:picMkLst>
        </pc:picChg>
        <pc:picChg chg="mod">
          <ac:chgData name="Cesar Pzzo" userId="727aafd2658302de" providerId="LiveId" clId="{FA20F9A4-3295-46B5-ABEA-F50C594D9EB0}" dt="2024-06-22T05:40:05.512" v="7780"/>
          <ac:picMkLst>
            <pc:docMk/>
            <pc:sldMk cId="103921959" sldId="334"/>
            <ac:picMk id="8212" creationId="{7D3B94A2-25B5-67DE-498B-35B5C9F2B9BF}"/>
          </ac:picMkLst>
        </pc:picChg>
        <pc:picChg chg="mod">
          <ac:chgData name="Cesar Pzzo" userId="727aafd2658302de" providerId="LiveId" clId="{FA20F9A4-3295-46B5-ABEA-F50C594D9EB0}" dt="2024-06-22T05:40:05.512" v="7780"/>
          <ac:picMkLst>
            <pc:docMk/>
            <pc:sldMk cId="103921959" sldId="334"/>
            <ac:picMk id="8216" creationId="{D858934B-BFF6-E2F3-7C26-C3271AFEE448}"/>
          </ac:picMkLst>
        </pc:picChg>
        <pc:picChg chg="mod">
          <ac:chgData name="Cesar Pzzo" userId="727aafd2658302de" providerId="LiveId" clId="{FA20F9A4-3295-46B5-ABEA-F50C594D9EB0}" dt="2024-06-22T05:40:05.512" v="7780"/>
          <ac:picMkLst>
            <pc:docMk/>
            <pc:sldMk cId="103921959" sldId="334"/>
            <ac:picMk id="8220" creationId="{457FDE8B-A375-6E3C-67AB-879ED80005E1}"/>
          </ac:picMkLst>
        </pc:picChg>
        <pc:picChg chg="mod">
          <ac:chgData name="Cesar Pzzo" userId="727aafd2658302de" providerId="LiveId" clId="{FA20F9A4-3295-46B5-ABEA-F50C594D9EB0}" dt="2024-06-22T05:40:05.512" v="7780"/>
          <ac:picMkLst>
            <pc:docMk/>
            <pc:sldMk cId="103921959" sldId="334"/>
            <ac:picMk id="8223" creationId="{E39F5212-D8E6-9501-BFDE-8A86FBAF2402}"/>
          </ac:picMkLst>
        </pc:picChg>
        <pc:picChg chg="mod">
          <ac:chgData name="Cesar Pzzo" userId="727aafd2658302de" providerId="LiveId" clId="{FA20F9A4-3295-46B5-ABEA-F50C594D9EB0}" dt="2024-06-22T05:40:05.512" v="7780"/>
          <ac:picMkLst>
            <pc:docMk/>
            <pc:sldMk cId="103921959" sldId="334"/>
            <ac:picMk id="8226" creationId="{FB0B3C0C-5765-B371-A1C1-C153CC835ABD}"/>
          </ac:picMkLst>
        </pc:picChg>
      </pc:sldChg>
      <pc:sldChg chg="addSp delSp modSp add mod addAnim delAnim modAnim">
        <pc:chgData name="Cesar Pzzo" userId="727aafd2658302de" providerId="LiveId" clId="{FA20F9A4-3295-46B5-ABEA-F50C594D9EB0}" dt="2024-06-22T15:22:55.457" v="8897" actId="20577"/>
        <pc:sldMkLst>
          <pc:docMk/>
          <pc:sldMk cId="796806630" sldId="335"/>
        </pc:sldMkLst>
        <pc:spChg chg="add mod">
          <ac:chgData name="Cesar Pzzo" userId="727aafd2658302de" providerId="LiveId" clId="{FA20F9A4-3295-46B5-ABEA-F50C594D9EB0}" dt="2024-06-22T05:39:50.377" v="7777" actId="1035"/>
          <ac:spMkLst>
            <pc:docMk/>
            <pc:sldMk cId="796806630" sldId="335"/>
            <ac:spMk id="17" creationId="{25B88223-F045-0FAC-7B44-8C2917DA2A1D}"/>
          </ac:spMkLst>
        </pc:spChg>
        <pc:spChg chg="mod">
          <ac:chgData name="Cesar Pzzo" userId="727aafd2658302de" providerId="LiveId" clId="{FA20F9A4-3295-46B5-ABEA-F50C594D9EB0}" dt="2024-06-22T05:39:43.259" v="7764"/>
          <ac:spMkLst>
            <pc:docMk/>
            <pc:sldMk cId="796806630" sldId="335"/>
            <ac:spMk id="21" creationId="{C18D383F-2602-3B85-C52E-3921C4FEC64B}"/>
          </ac:spMkLst>
        </pc:spChg>
        <pc:spChg chg="add mod">
          <ac:chgData name="Cesar Pzzo" userId="727aafd2658302de" providerId="LiveId" clId="{FA20F9A4-3295-46B5-ABEA-F50C594D9EB0}" dt="2024-06-22T05:39:50.377" v="7777" actId="1035"/>
          <ac:spMkLst>
            <pc:docMk/>
            <pc:sldMk cId="796806630" sldId="335"/>
            <ac:spMk id="22" creationId="{1DE71D7F-CCDA-5414-98C5-C6FC90DDDF9D}"/>
          </ac:spMkLst>
        </pc:spChg>
        <pc:spChg chg="mod">
          <ac:chgData name="Cesar Pzzo" userId="727aafd2658302de" providerId="LiveId" clId="{FA20F9A4-3295-46B5-ABEA-F50C594D9EB0}" dt="2024-06-22T05:39:43.259" v="7764"/>
          <ac:spMkLst>
            <pc:docMk/>
            <pc:sldMk cId="796806630" sldId="335"/>
            <ac:spMk id="40" creationId="{A2CC15DE-3A5B-55EF-9967-DB16FE20540E}"/>
          </ac:spMkLst>
        </pc:spChg>
        <pc:spChg chg="mod">
          <ac:chgData name="Cesar Pzzo" userId="727aafd2658302de" providerId="LiveId" clId="{FA20F9A4-3295-46B5-ABEA-F50C594D9EB0}" dt="2024-06-22T05:39:43.259" v="7764"/>
          <ac:spMkLst>
            <pc:docMk/>
            <pc:sldMk cId="796806630" sldId="335"/>
            <ac:spMk id="8197" creationId="{87B69CA2-502F-4FBA-775E-B21C0703A007}"/>
          </ac:spMkLst>
        </pc:spChg>
        <pc:spChg chg="mod">
          <ac:chgData name="Cesar Pzzo" userId="727aafd2658302de" providerId="LiveId" clId="{FA20F9A4-3295-46B5-ABEA-F50C594D9EB0}" dt="2024-06-22T05:39:43.259" v="7764"/>
          <ac:spMkLst>
            <pc:docMk/>
            <pc:sldMk cId="796806630" sldId="335"/>
            <ac:spMk id="8200" creationId="{74CE3C0F-3908-FE58-6636-B893631944F8}"/>
          </ac:spMkLst>
        </pc:spChg>
        <pc:spChg chg="mod">
          <ac:chgData name="Cesar Pzzo" userId="727aafd2658302de" providerId="LiveId" clId="{FA20F9A4-3295-46B5-ABEA-F50C594D9EB0}" dt="2024-06-22T05:39:43.259" v="7764"/>
          <ac:spMkLst>
            <pc:docMk/>
            <pc:sldMk cId="796806630" sldId="335"/>
            <ac:spMk id="8207" creationId="{EE107139-9753-143A-E456-2A8B5FF0FE7D}"/>
          </ac:spMkLst>
        </pc:spChg>
        <pc:spChg chg="mod">
          <ac:chgData name="Cesar Pzzo" userId="727aafd2658302de" providerId="LiveId" clId="{FA20F9A4-3295-46B5-ABEA-F50C594D9EB0}" dt="2024-06-22T05:47:41.927" v="8217"/>
          <ac:spMkLst>
            <pc:docMk/>
            <pc:sldMk cId="796806630" sldId="335"/>
            <ac:spMk id="8212" creationId="{C18D383F-2602-3B85-C52E-3921C4FEC64B}"/>
          </ac:spMkLst>
        </pc:spChg>
        <pc:spChg chg="mod">
          <ac:chgData name="Cesar Pzzo" userId="727aafd2658302de" providerId="LiveId" clId="{FA20F9A4-3295-46B5-ABEA-F50C594D9EB0}" dt="2024-06-22T05:47:41.927" v="8217"/>
          <ac:spMkLst>
            <pc:docMk/>
            <pc:sldMk cId="796806630" sldId="335"/>
            <ac:spMk id="8216" creationId="{A2CC15DE-3A5B-55EF-9967-DB16FE20540E}"/>
          </ac:spMkLst>
        </pc:spChg>
        <pc:spChg chg="mod">
          <ac:chgData name="Cesar Pzzo" userId="727aafd2658302de" providerId="LiveId" clId="{FA20F9A4-3295-46B5-ABEA-F50C594D9EB0}" dt="2024-06-22T05:47:41.927" v="8217"/>
          <ac:spMkLst>
            <pc:docMk/>
            <pc:sldMk cId="796806630" sldId="335"/>
            <ac:spMk id="8220" creationId="{87B69CA2-502F-4FBA-775E-B21C0703A007}"/>
          </ac:spMkLst>
        </pc:spChg>
        <pc:spChg chg="mod">
          <ac:chgData name="Cesar Pzzo" userId="727aafd2658302de" providerId="LiveId" clId="{FA20F9A4-3295-46B5-ABEA-F50C594D9EB0}" dt="2024-06-22T05:47:41.927" v="8217"/>
          <ac:spMkLst>
            <pc:docMk/>
            <pc:sldMk cId="796806630" sldId="335"/>
            <ac:spMk id="8223" creationId="{74CE3C0F-3908-FE58-6636-B893631944F8}"/>
          </ac:spMkLst>
        </pc:spChg>
        <pc:spChg chg="mod">
          <ac:chgData name="Cesar Pzzo" userId="727aafd2658302de" providerId="LiveId" clId="{FA20F9A4-3295-46B5-ABEA-F50C594D9EB0}" dt="2024-06-22T15:22:55.457" v="8897" actId="20577"/>
          <ac:spMkLst>
            <pc:docMk/>
            <pc:sldMk cId="796806630" sldId="335"/>
            <ac:spMk id="8226" creationId="{EE107139-9753-143A-E456-2A8B5FF0FE7D}"/>
          </ac:spMkLst>
        </pc:spChg>
        <pc:grpChg chg="add del mod">
          <ac:chgData name="Cesar Pzzo" userId="727aafd2658302de" providerId="LiveId" clId="{FA20F9A4-3295-46B5-ABEA-F50C594D9EB0}" dt="2024-06-22T05:47:37.833" v="8215" actId="21"/>
          <ac:grpSpMkLst>
            <pc:docMk/>
            <pc:sldMk cId="796806630" sldId="335"/>
            <ac:grpSpMk id="3" creationId="{70FB8938-158D-30C3-D4B5-214745E9D6D3}"/>
          </ac:grpSpMkLst>
        </pc:grpChg>
        <pc:grpChg chg="add del mod">
          <ac:chgData name="Cesar Pzzo" userId="727aafd2658302de" providerId="LiveId" clId="{FA20F9A4-3295-46B5-ABEA-F50C594D9EB0}" dt="2024-06-22T05:47:37.833" v="8215" actId="21"/>
          <ac:grpSpMkLst>
            <pc:docMk/>
            <pc:sldMk cId="796806630" sldId="335"/>
            <ac:grpSpMk id="34" creationId="{323263BE-5267-2C74-64E6-EBE857A91407}"/>
          </ac:grpSpMkLst>
        </pc:grpChg>
        <pc:grpChg chg="del">
          <ac:chgData name="Cesar Pzzo" userId="727aafd2658302de" providerId="LiveId" clId="{FA20F9A4-3295-46B5-ABEA-F50C594D9EB0}" dt="2024-06-22T05:47:41.472" v="8216" actId="478"/>
          <ac:grpSpMkLst>
            <pc:docMk/>
            <pc:sldMk cId="796806630" sldId="335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47:41.472" v="8216" actId="478"/>
          <ac:grpSpMkLst>
            <pc:docMk/>
            <pc:sldMk cId="796806630" sldId="335"/>
            <ac:grpSpMk id="58" creationId="{2BC4FDE7-060B-AA46-D15B-DFA939795E2E}"/>
          </ac:grpSpMkLst>
        </pc:grpChg>
        <pc:grpChg chg="del">
          <ac:chgData name="Cesar Pzzo" userId="727aafd2658302de" providerId="LiveId" clId="{FA20F9A4-3295-46B5-ABEA-F50C594D9EB0}" dt="2024-06-22T05:47:41.472" v="8216" actId="478"/>
          <ac:grpSpMkLst>
            <pc:docMk/>
            <pc:sldMk cId="796806630" sldId="335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47:41.472" v="8216" actId="478"/>
          <ac:grpSpMkLst>
            <pc:docMk/>
            <pc:sldMk cId="796806630" sldId="335"/>
            <ac:grpSpMk id="62" creationId="{832B4425-275F-9B72-AB7F-1FA7B5E30B2C}"/>
          </ac:grpSpMkLst>
        </pc:grpChg>
        <pc:grpChg chg="add del mod">
          <ac:chgData name="Cesar Pzzo" userId="727aafd2658302de" providerId="LiveId" clId="{FA20F9A4-3295-46B5-ABEA-F50C594D9EB0}" dt="2024-06-22T05:47:37.833" v="8215" actId="21"/>
          <ac:grpSpMkLst>
            <pc:docMk/>
            <pc:sldMk cId="796806630" sldId="335"/>
            <ac:grpSpMk id="8195" creationId="{F748DB7B-4B13-E2AE-A83A-128E57035789}"/>
          </ac:grpSpMkLst>
        </pc:grpChg>
        <pc:grpChg chg="add del mod">
          <ac:chgData name="Cesar Pzzo" userId="727aafd2658302de" providerId="LiveId" clId="{FA20F9A4-3295-46B5-ABEA-F50C594D9EB0}" dt="2024-06-22T05:47:37.833" v="8215" actId="21"/>
          <ac:grpSpMkLst>
            <pc:docMk/>
            <pc:sldMk cId="796806630" sldId="335"/>
            <ac:grpSpMk id="8199" creationId="{2F7DBDF4-9CB4-4F88-9751-9838C6100349}"/>
          </ac:grpSpMkLst>
        </pc:grpChg>
        <pc:grpChg chg="add del mod">
          <ac:chgData name="Cesar Pzzo" userId="727aafd2658302de" providerId="LiveId" clId="{FA20F9A4-3295-46B5-ABEA-F50C594D9EB0}" dt="2024-06-22T05:47:37.833" v="8215" actId="21"/>
          <ac:grpSpMkLst>
            <pc:docMk/>
            <pc:sldMk cId="796806630" sldId="335"/>
            <ac:grpSpMk id="8202" creationId="{D18A1D7B-1E73-60C9-68A6-DB78ED11B92E}"/>
          </ac:grpSpMkLst>
        </pc:grpChg>
        <pc:grpChg chg="add mod">
          <ac:chgData name="Cesar Pzzo" userId="727aafd2658302de" providerId="LiveId" clId="{FA20F9A4-3295-46B5-ABEA-F50C594D9EB0}" dt="2024-06-22T05:47:41.927" v="8217"/>
          <ac:grpSpMkLst>
            <pc:docMk/>
            <pc:sldMk cId="796806630" sldId="335"/>
            <ac:grpSpMk id="8211" creationId="{70FB8938-158D-30C3-D4B5-214745E9D6D3}"/>
          </ac:grpSpMkLst>
        </pc:grpChg>
        <pc:grpChg chg="add mod">
          <ac:chgData name="Cesar Pzzo" userId="727aafd2658302de" providerId="LiveId" clId="{FA20F9A4-3295-46B5-ABEA-F50C594D9EB0}" dt="2024-06-22T05:47:41.927" v="8217"/>
          <ac:grpSpMkLst>
            <pc:docMk/>
            <pc:sldMk cId="796806630" sldId="335"/>
            <ac:grpSpMk id="8214" creationId="{323263BE-5267-2C74-64E6-EBE857A91407}"/>
          </ac:grpSpMkLst>
        </pc:grpChg>
        <pc:grpChg chg="add mod">
          <ac:chgData name="Cesar Pzzo" userId="727aafd2658302de" providerId="LiveId" clId="{FA20F9A4-3295-46B5-ABEA-F50C594D9EB0}" dt="2024-06-22T05:47:41.927" v="8217"/>
          <ac:grpSpMkLst>
            <pc:docMk/>
            <pc:sldMk cId="796806630" sldId="335"/>
            <ac:grpSpMk id="8219" creationId="{F748DB7B-4B13-E2AE-A83A-128E57035789}"/>
          </ac:grpSpMkLst>
        </pc:grpChg>
        <pc:grpChg chg="add mod">
          <ac:chgData name="Cesar Pzzo" userId="727aafd2658302de" providerId="LiveId" clId="{FA20F9A4-3295-46B5-ABEA-F50C594D9EB0}" dt="2024-06-22T05:47:41.927" v="8217"/>
          <ac:grpSpMkLst>
            <pc:docMk/>
            <pc:sldMk cId="796806630" sldId="335"/>
            <ac:grpSpMk id="8222" creationId="{2F7DBDF4-9CB4-4F88-9751-9838C6100349}"/>
          </ac:grpSpMkLst>
        </pc:grpChg>
        <pc:grpChg chg="add mod">
          <ac:chgData name="Cesar Pzzo" userId="727aafd2658302de" providerId="LiveId" clId="{FA20F9A4-3295-46B5-ABEA-F50C594D9EB0}" dt="2024-06-22T05:47:41.927" v="8217"/>
          <ac:grpSpMkLst>
            <pc:docMk/>
            <pc:sldMk cId="796806630" sldId="335"/>
            <ac:grpSpMk id="8225" creationId="{D18A1D7B-1E73-60C9-68A6-DB78ED11B92E}"/>
          </ac:grpSpMkLst>
        </pc:grpChg>
        <pc:picChg chg="add del mod ord">
          <ac:chgData name="Cesar Pzzo" userId="727aafd2658302de" providerId="LiveId" clId="{FA20F9A4-3295-46B5-ABEA-F50C594D9EB0}" dt="2024-06-22T05:39:50.377" v="7777" actId="1035"/>
          <ac:picMkLst>
            <pc:docMk/>
            <pc:sldMk cId="796806630" sldId="335"/>
            <ac:picMk id="8" creationId="{FD53EA9E-BC5D-530B-00EB-6AD89E801BC3}"/>
          </ac:picMkLst>
        </pc:picChg>
        <pc:picChg chg="mod">
          <ac:chgData name="Cesar Pzzo" userId="727aafd2658302de" providerId="LiveId" clId="{FA20F9A4-3295-46B5-ABEA-F50C594D9EB0}" dt="2024-06-22T05:39:43.259" v="7764"/>
          <ac:picMkLst>
            <pc:docMk/>
            <pc:sldMk cId="796806630" sldId="335"/>
            <ac:picMk id="26" creationId="{FA60E003-1C10-7DDD-FE3B-2980CDFE6AF6}"/>
          </ac:picMkLst>
        </pc:picChg>
        <pc:picChg chg="mod">
          <ac:chgData name="Cesar Pzzo" userId="727aafd2658302de" providerId="LiveId" clId="{FA20F9A4-3295-46B5-ABEA-F50C594D9EB0}" dt="2024-06-22T05:39:43.259" v="7764"/>
          <ac:picMkLst>
            <pc:docMk/>
            <pc:sldMk cId="796806630" sldId="335"/>
            <ac:picMk id="48" creationId="{0CFC7D6E-BFB5-B7A4-B83B-1979A0DD1255}"/>
          </ac:picMkLst>
        </pc:picChg>
        <pc:picChg chg="mod">
          <ac:chgData name="Cesar Pzzo" userId="727aafd2658302de" providerId="LiveId" clId="{FA20F9A4-3295-46B5-ABEA-F50C594D9EB0}" dt="2024-06-22T05:39:43.259" v="7764"/>
          <ac:picMkLst>
            <pc:docMk/>
            <pc:sldMk cId="796806630" sldId="335"/>
            <ac:picMk id="8198" creationId="{04985CD6-DCD7-9C99-D6D4-C99D31917C4A}"/>
          </ac:picMkLst>
        </pc:picChg>
        <pc:picChg chg="mod">
          <ac:chgData name="Cesar Pzzo" userId="727aafd2658302de" providerId="LiveId" clId="{FA20F9A4-3295-46B5-ABEA-F50C594D9EB0}" dt="2024-06-22T05:39:43.259" v="7764"/>
          <ac:picMkLst>
            <pc:docMk/>
            <pc:sldMk cId="796806630" sldId="335"/>
            <ac:picMk id="8201" creationId="{7D67E7EC-CB79-7AA3-5BFF-D198C06E9591}"/>
          </ac:picMkLst>
        </pc:picChg>
        <pc:picChg chg="mod">
          <ac:chgData name="Cesar Pzzo" userId="727aafd2658302de" providerId="LiveId" clId="{FA20F9A4-3295-46B5-ABEA-F50C594D9EB0}" dt="2024-06-22T05:39:43.259" v="7764"/>
          <ac:picMkLst>
            <pc:docMk/>
            <pc:sldMk cId="796806630" sldId="335"/>
            <ac:picMk id="8208" creationId="{F1E2D2D4-341E-8973-A872-F75561F75CED}"/>
          </ac:picMkLst>
        </pc:picChg>
        <pc:picChg chg="mod">
          <ac:chgData name="Cesar Pzzo" userId="727aafd2658302de" providerId="LiveId" clId="{FA20F9A4-3295-46B5-ABEA-F50C594D9EB0}" dt="2024-06-22T05:47:41.927" v="8217"/>
          <ac:picMkLst>
            <pc:docMk/>
            <pc:sldMk cId="796806630" sldId="335"/>
            <ac:picMk id="8213" creationId="{FA60E003-1C10-7DDD-FE3B-2980CDFE6AF6}"/>
          </ac:picMkLst>
        </pc:picChg>
        <pc:picChg chg="mod">
          <ac:chgData name="Cesar Pzzo" userId="727aafd2658302de" providerId="LiveId" clId="{FA20F9A4-3295-46B5-ABEA-F50C594D9EB0}" dt="2024-06-22T05:47:41.927" v="8217"/>
          <ac:picMkLst>
            <pc:docMk/>
            <pc:sldMk cId="796806630" sldId="335"/>
            <ac:picMk id="8218" creationId="{0CFC7D6E-BFB5-B7A4-B83B-1979A0DD1255}"/>
          </ac:picMkLst>
        </pc:picChg>
        <pc:picChg chg="mod">
          <ac:chgData name="Cesar Pzzo" userId="727aafd2658302de" providerId="LiveId" clId="{FA20F9A4-3295-46B5-ABEA-F50C594D9EB0}" dt="2024-06-22T05:47:41.927" v="8217"/>
          <ac:picMkLst>
            <pc:docMk/>
            <pc:sldMk cId="796806630" sldId="335"/>
            <ac:picMk id="8221" creationId="{04985CD6-DCD7-9C99-D6D4-C99D31917C4A}"/>
          </ac:picMkLst>
        </pc:picChg>
        <pc:picChg chg="mod">
          <ac:chgData name="Cesar Pzzo" userId="727aafd2658302de" providerId="LiveId" clId="{FA20F9A4-3295-46B5-ABEA-F50C594D9EB0}" dt="2024-06-22T05:47:41.927" v="8217"/>
          <ac:picMkLst>
            <pc:docMk/>
            <pc:sldMk cId="796806630" sldId="335"/>
            <ac:picMk id="8224" creationId="{7D67E7EC-CB79-7AA3-5BFF-D198C06E9591}"/>
          </ac:picMkLst>
        </pc:picChg>
        <pc:picChg chg="mod">
          <ac:chgData name="Cesar Pzzo" userId="727aafd2658302de" providerId="LiveId" clId="{FA20F9A4-3295-46B5-ABEA-F50C594D9EB0}" dt="2024-06-22T05:47:41.927" v="8217"/>
          <ac:picMkLst>
            <pc:docMk/>
            <pc:sldMk cId="796806630" sldId="335"/>
            <ac:picMk id="8227" creationId="{F1E2D2D4-341E-8973-A872-F75561F75CED}"/>
          </ac:picMkLst>
        </pc:picChg>
      </pc:sldChg>
      <pc:sldChg chg="addSp delSp modSp add del mod addAnim delAnim modAnim">
        <pc:chgData name="Cesar Pzzo" userId="727aafd2658302de" providerId="LiveId" clId="{FA20F9A4-3295-46B5-ABEA-F50C594D9EB0}" dt="2024-06-22T04:21:55.330" v="6230" actId="47"/>
        <pc:sldMkLst>
          <pc:docMk/>
          <pc:sldMk cId="3181843264" sldId="335"/>
        </pc:sldMkLst>
        <pc:spChg chg="del mod topLvl">
          <ac:chgData name="Cesar Pzzo" userId="727aafd2658302de" providerId="LiveId" clId="{FA20F9A4-3295-46B5-ABEA-F50C594D9EB0}" dt="2024-06-22T04:21:51.427" v="6229" actId="21"/>
          <ac:spMkLst>
            <pc:docMk/>
            <pc:sldMk cId="3181843264" sldId="335"/>
            <ac:spMk id="17" creationId="{25B88223-F045-0FAC-7B44-8C2917DA2A1D}"/>
          </ac:spMkLst>
        </pc:spChg>
        <pc:spChg chg="add del mod">
          <ac:chgData name="Cesar Pzzo" userId="727aafd2658302de" providerId="LiveId" clId="{FA20F9A4-3295-46B5-ABEA-F50C594D9EB0}" dt="2024-06-22T04:21:51.427" v="6229" actId="21"/>
          <ac:spMkLst>
            <pc:docMk/>
            <pc:sldMk cId="3181843264" sldId="335"/>
            <ac:spMk id="22" creationId="{1DE71D7F-CCDA-5414-98C5-C6FC90DDDF9D}"/>
          </ac:spMkLst>
        </pc:spChg>
        <pc:grpChg chg="add del mod">
          <ac:chgData name="Cesar Pzzo" userId="727aafd2658302de" providerId="LiveId" clId="{FA20F9A4-3295-46B5-ABEA-F50C594D9EB0}" dt="2024-06-22T04:15:41.853" v="6177" actId="478"/>
          <ac:grpSpMkLst>
            <pc:docMk/>
            <pc:sldMk cId="3181843264" sldId="335"/>
            <ac:grpSpMk id="3" creationId="{4E9F1899-B3C4-2B91-742F-BD182561E276}"/>
          </ac:grpSpMkLst>
        </pc:grpChg>
        <pc:picChg chg="add del mod ord">
          <ac:chgData name="Cesar Pzzo" userId="727aafd2658302de" providerId="LiveId" clId="{FA20F9A4-3295-46B5-ABEA-F50C594D9EB0}" dt="2024-06-22T04:21:46.336" v="6228" actId="478"/>
          <ac:picMkLst>
            <pc:docMk/>
            <pc:sldMk cId="3181843264" sldId="335"/>
            <ac:picMk id="8" creationId="{FD53EA9E-BC5D-530B-00EB-6AD89E801BC3}"/>
          </ac:picMkLst>
        </pc:picChg>
        <pc:picChg chg="del mod topLvl">
          <ac:chgData name="Cesar Pzzo" userId="727aafd2658302de" providerId="LiveId" clId="{FA20F9A4-3295-46B5-ABEA-F50C594D9EB0}" dt="2024-06-22T04:15:41.853" v="6177" actId="478"/>
          <ac:picMkLst>
            <pc:docMk/>
            <pc:sldMk cId="3181843264" sldId="335"/>
            <ac:picMk id="21" creationId="{68B302F8-1C98-20DB-2C7A-5E1121171E38}"/>
          </ac:picMkLst>
        </pc:picChg>
      </pc:sldChg>
      <pc:sldChg chg="addSp delSp modSp add del mod">
        <pc:chgData name="Cesar Pzzo" userId="727aafd2658302de" providerId="LiveId" clId="{FA20F9A4-3295-46B5-ABEA-F50C594D9EB0}" dt="2024-06-22T04:14:56.673" v="6172" actId="47"/>
        <pc:sldMkLst>
          <pc:docMk/>
          <pc:sldMk cId="3432020483" sldId="335"/>
        </pc:sldMkLst>
        <pc:spChg chg="add del mod ord topLvl">
          <ac:chgData name="Cesar Pzzo" userId="727aafd2658302de" providerId="LiveId" clId="{FA20F9A4-3295-46B5-ABEA-F50C594D9EB0}" dt="2024-06-22T04:14:50.046" v="6171" actId="478"/>
          <ac:spMkLst>
            <pc:docMk/>
            <pc:sldMk cId="3432020483" sldId="335"/>
            <ac:spMk id="26" creationId="{6F1AC13E-C7F0-5D08-0907-1EFE109A9448}"/>
          </ac:spMkLst>
        </pc:spChg>
        <pc:spChg chg="add del mod ord topLvl">
          <ac:chgData name="Cesar Pzzo" userId="727aafd2658302de" providerId="LiveId" clId="{FA20F9A4-3295-46B5-ABEA-F50C594D9EB0}" dt="2024-06-22T04:14:50.046" v="6171" actId="478"/>
          <ac:spMkLst>
            <pc:docMk/>
            <pc:sldMk cId="3432020483" sldId="335"/>
            <ac:spMk id="34" creationId="{FA0D2BBE-9A1E-AC2D-1E6D-83DC1BEB7056}"/>
          </ac:spMkLst>
        </pc:spChg>
        <pc:spChg chg="add del mod topLvl">
          <ac:chgData name="Cesar Pzzo" userId="727aafd2658302de" providerId="LiveId" clId="{FA20F9A4-3295-46B5-ABEA-F50C594D9EB0}" dt="2024-06-22T04:14:50.046" v="6171" actId="478"/>
          <ac:spMkLst>
            <pc:docMk/>
            <pc:sldMk cId="3432020483" sldId="335"/>
            <ac:spMk id="48" creationId="{20AFEA9A-5C9B-047A-1281-23CCCEDF3502}"/>
          </ac:spMkLst>
        </pc:spChg>
        <pc:spChg chg="del mod topLvl">
          <ac:chgData name="Cesar Pzzo" userId="727aafd2658302de" providerId="LiveId" clId="{FA20F9A4-3295-46B5-ABEA-F50C594D9EB0}" dt="2024-06-22T04:14:50.046" v="6171" actId="478"/>
          <ac:spMkLst>
            <pc:docMk/>
            <pc:sldMk cId="3432020483" sldId="335"/>
            <ac:spMk id="51" creationId="{0F914006-0265-6A96-9EF0-7C7CB4A760A7}"/>
          </ac:spMkLst>
        </pc:spChg>
        <pc:spChg chg="add del mod topLvl">
          <ac:chgData name="Cesar Pzzo" userId="727aafd2658302de" providerId="LiveId" clId="{FA20F9A4-3295-46B5-ABEA-F50C594D9EB0}" dt="2024-06-22T04:14:50.046" v="6171" actId="478"/>
          <ac:spMkLst>
            <pc:docMk/>
            <pc:sldMk cId="3432020483" sldId="335"/>
            <ac:spMk id="8195" creationId="{97259318-CACB-33FE-E097-6CE0B16A6E5B}"/>
          </ac:spMkLst>
        </pc:spChg>
        <pc:grpChg chg="del">
          <ac:chgData name="Cesar Pzzo" userId="727aafd2658302de" providerId="LiveId" clId="{FA20F9A4-3295-46B5-ABEA-F50C594D9EB0}" dt="2024-06-22T03:58:18.467" v="5916" actId="478"/>
          <ac:grpSpMkLst>
            <pc:docMk/>
            <pc:sldMk cId="3432020483" sldId="335"/>
            <ac:grpSpMk id="8196" creationId="{7B261191-5A45-733E-8E3E-4F1A53465F9B}"/>
          </ac:grpSpMkLst>
        </pc:grpChg>
        <pc:grpChg chg="add del mod">
          <ac:chgData name="Cesar Pzzo" userId="727aafd2658302de" providerId="LiveId" clId="{FA20F9A4-3295-46B5-ABEA-F50C594D9EB0}" dt="2024-06-22T04:13:29.141" v="6154" actId="165"/>
          <ac:grpSpMkLst>
            <pc:docMk/>
            <pc:sldMk cId="3432020483" sldId="335"/>
            <ac:grpSpMk id="8197" creationId="{20E45463-9F98-86F2-DAA6-E539285F031A}"/>
          </ac:grpSpMkLst>
        </pc:grpChg>
        <pc:grpChg chg="add del mod">
          <ac:chgData name="Cesar Pzzo" userId="727aafd2658302de" providerId="LiveId" clId="{FA20F9A4-3295-46B5-ABEA-F50C594D9EB0}" dt="2024-06-22T04:13:32.109" v="6155" actId="165"/>
          <ac:grpSpMkLst>
            <pc:docMk/>
            <pc:sldMk cId="3432020483" sldId="335"/>
            <ac:grpSpMk id="8198" creationId="{81F051A0-1BE1-19B0-8152-E39BF0BE6698}"/>
          </ac:grpSpMkLst>
        </pc:grpChg>
        <pc:picChg chg="del">
          <ac:chgData name="Cesar Pzzo" userId="727aafd2658302de" providerId="LiveId" clId="{FA20F9A4-3295-46B5-ABEA-F50C594D9EB0}" dt="2024-06-22T03:58:20.722" v="5917" actId="478"/>
          <ac:picMkLst>
            <pc:docMk/>
            <pc:sldMk cId="3432020483" sldId="335"/>
            <ac:picMk id="8" creationId="{FD53EA9E-BC5D-530B-00EB-6AD89E801BC3}"/>
          </ac:picMkLst>
        </pc:picChg>
        <pc:picChg chg="add del mod topLvl modCrop">
          <ac:chgData name="Cesar Pzzo" userId="727aafd2658302de" providerId="LiveId" clId="{FA20F9A4-3295-46B5-ABEA-F50C594D9EB0}" dt="2024-06-22T04:14:50.046" v="6171" actId="478"/>
          <ac:picMkLst>
            <pc:docMk/>
            <pc:sldMk cId="3432020483" sldId="335"/>
            <ac:picMk id="17" creationId="{723FCF0F-6C62-1B80-CD54-8A71C772CD8B}"/>
          </ac:picMkLst>
        </pc:picChg>
        <pc:picChg chg="add del mod topLvl modCrop">
          <ac:chgData name="Cesar Pzzo" userId="727aafd2658302de" providerId="LiveId" clId="{FA20F9A4-3295-46B5-ABEA-F50C594D9EB0}" dt="2024-06-22T04:14:50.046" v="6171" actId="478"/>
          <ac:picMkLst>
            <pc:docMk/>
            <pc:sldMk cId="3432020483" sldId="335"/>
            <ac:picMk id="22" creationId="{48DBF74D-683C-6CCD-E59D-031D663D374A}"/>
          </ac:picMkLst>
        </pc:picChg>
      </pc:sldChg>
      <pc:sldChg chg="addSp delSp modSp add del mod delAnim">
        <pc:chgData name="Cesar Pzzo" userId="727aafd2658302de" providerId="LiveId" clId="{FA20F9A4-3295-46B5-ABEA-F50C594D9EB0}" dt="2024-06-22T04:37:49.772" v="6786" actId="47"/>
        <pc:sldMkLst>
          <pc:docMk/>
          <pc:sldMk cId="2237122603" sldId="336"/>
        </pc:sldMkLst>
        <pc:spChg chg="del">
          <ac:chgData name="Cesar Pzzo" userId="727aafd2658302de" providerId="LiveId" clId="{FA20F9A4-3295-46B5-ABEA-F50C594D9EB0}" dt="2024-06-22T04:25:46.512" v="6326" actId="478"/>
          <ac:spMkLst>
            <pc:docMk/>
            <pc:sldMk cId="2237122603" sldId="336"/>
            <ac:spMk id="17" creationId="{25B88223-F045-0FAC-7B44-8C2917DA2A1D}"/>
          </ac:spMkLst>
        </pc:spChg>
        <pc:spChg chg="del">
          <ac:chgData name="Cesar Pzzo" userId="727aafd2658302de" providerId="LiveId" clId="{FA20F9A4-3295-46B5-ABEA-F50C594D9EB0}" dt="2024-06-22T04:25:46.512" v="6326" actId="478"/>
          <ac:spMkLst>
            <pc:docMk/>
            <pc:sldMk cId="2237122603" sldId="336"/>
            <ac:spMk id="22" creationId="{1DE71D7F-CCDA-5414-98C5-C6FC90DDDF9D}"/>
          </ac:spMkLst>
        </pc:spChg>
        <pc:spChg chg="del">
          <ac:chgData name="Cesar Pzzo" userId="727aafd2658302de" providerId="LiveId" clId="{FA20F9A4-3295-46B5-ABEA-F50C594D9EB0}" dt="2024-06-22T04:33:08.920" v="6403" actId="478"/>
          <ac:spMkLst>
            <pc:docMk/>
            <pc:sldMk cId="2237122603" sldId="336"/>
            <ac:spMk id="51" creationId="{0F914006-0265-6A96-9EF0-7C7CB4A760A7}"/>
          </ac:spMkLst>
        </pc:spChg>
        <pc:spChg chg="add mod">
          <ac:chgData name="Cesar Pzzo" userId="727aafd2658302de" providerId="LiveId" clId="{FA20F9A4-3295-46B5-ABEA-F50C594D9EB0}" dt="2024-06-22T04:35:00.967" v="6504" actId="164"/>
          <ac:spMkLst>
            <pc:docMk/>
            <pc:sldMk cId="2237122603" sldId="336"/>
            <ac:spMk id="8219" creationId="{E8FF3B5D-94F6-C27F-0E4B-F64818708CB4}"/>
          </ac:spMkLst>
        </pc:spChg>
        <pc:spChg chg="add del mod">
          <ac:chgData name="Cesar Pzzo" userId="727aafd2658302de" providerId="LiveId" clId="{FA20F9A4-3295-46B5-ABEA-F50C594D9EB0}" dt="2024-06-22T04:33:58.029" v="6424" actId="478"/>
          <ac:spMkLst>
            <pc:docMk/>
            <pc:sldMk cId="2237122603" sldId="336"/>
            <ac:spMk id="8220" creationId="{17EC5789-41FF-5406-840F-BFB952B4693E}"/>
          </ac:spMkLst>
        </pc:spChg>
        <pc:spChg chg="add mod">
          <ac:chgData name="Cesar Pzzo" userId="727aafd2658302de" providerId="LiveId" clId="{FA20F9A4-3295-46B5-ABEA-F50C594D9EB0}" dt="2024-06-22T04:35:00.967" v="6504" actId="164"/>
          <ac:spMkLst>
            <pc:docMk/>
            <pc:sldMk cId="2237122603" sldId="336"/>
            <ac:spMk id="8221" creationId="{0871AC8E-53EF-4C46-B10C-6BE7B7786C98}"/>
          </ac:spMkLst>
        </pc:spChg>
        <pc:spChg chg="add mod">
          <ac:chgData name="Cesar Pzzo" userId="727aafd2658302de" providerId="LiveId" clId="{FA20F9A4-3295-46B5-ABEA-F50C594D9EB0}" dt="2024-06-22T04:35:00.967" v="6504" actId="164"/>
          <ac:spMkLst>
            <pc:docMk/>
            <pc:sldMk cId="2237122603" sldId="336"/>
            <ac:spMk id="8222" creationId="{EA9ECB6B-6D02-A06F-E2C2-39DB2FE44BA2}"/>
          </ac:spMkLst>
        </pc:spChg>
        <pc:spChg chg="add mod">
          <ac:chgData name="Cesar Pzzo" userId="727aafd2658302de" providerId="LiveId" clId="{FA20F9A4-3295-46B5-ABEA-F50C594D9EB0}" dt="2024-06-22T04:35:00.967" v="6504" actId="164"/>
          <ac:spMkLst>
            <pc:docMk/>
            <pc:sldMk cId="2237122603" sldId="336"/>
            <ac:spMk id="8223" creationId="{29C78564-EFA8-0BEA-7FE8-AA44D90D6BC7}"/>
          </ac:spMkLst>
        </pc:spChg>
        <pc:spChg chg="add mod">
          <ac:chgData name="Cesar Pzzo" userId="727aafd2658302de" providerId="LiveId" clId="{FA20F9A4-3295-46B5-ABEA-F50C594D9EB0}" dt="2024-06-22T04:35:00.967" v="6504" actId="164"/>
          <ac:spMkLst>
            <pc:docMk/>
            <pc:sldMk cId="2237122603" sldId="336"/>
            <ac:spMk id="8224" creationId="{A23521E1-F029-E3A6-95E1-B6F6B79EDE4E}"/>
          </ac:spMkLst>
        </pc:spChg>
        <pc:spChg chg="add mod">
          <ac:chgData name="Cesar Pzzo" userId="727aafd2658302de" providerId="LiveId" clId="{FA20F9A4-3295-46B5-ABEA-F50C594D9EB0}" dt="2024-06-22T04:35:00.967" v="6504" actId="164"/>
          <ac:spMkLst>
            <pc:docMk/>
            <pc:sldMk cId="2237122603" sldId="336"/>
            <ac:spMk id="8225" creationId="{C80EF2BC-4FA3-EB6D-6151-7852D8650E8B}"/>
          </ac:spMkLst>
        </pc:spChg>
        <pc:grpChg chg="del">
          <ac:chgData name="Cesar Pzzo" userId="727aafd2658302de" providerId="LiveId" clId="{FA20F9A4-3295-46B5-ABEA-F50C594D9EB0}" dt="2024-06-22T04:26:11.754" v="6327" actId="478"/>
          <ac:grpSpMkLst>
            <pc:docMk/>
            <pc:sldMk cId="2237122603" sldId="336"/>
            <ac:grpSpMk id="8196" creationId="{7B261191-5A45-733E-8E3E-4F1A53465F9B}"/>
          </ac:grpSpMkLst>
        </pc:grpChg>
        <pc:grpChg chg="add mod ord">
          <ac:chgData name="Cesar Pzzo" userId="727aafd2658302de" providerId="LiveId" clId="{FA20F9A4-3295-46B5-ABEA-F50C594D9EB0}" dt="2024-06-22T04:36:24.077" v="6599" actId="1036"/>
          <ac:grpSpMkLst>
            <pc:docMk/>
            <pc:sldMk cId="2237122603" sldId="336"/>
            <ac:grpSpMk id="8226" creationId="{F32189EC-0D2E-6DC7-1A26-6C0E7FC6CED6}"/>
          </ac:grpSpMkLst>
        </pc:grpChg>
        <pc:picChg chg="del">
          <ac:chgData name="Cesar Pzzo" userId="727aafd2658302de" providerId="LiveId" clId="{FA20F9A4-3295-46B5-ABEA-F50C594D9EB0}" dt="2024-06-22T04:25:46.512" v="6326" actId="478"/>
          <ac:picMkLst>
            <pc:docMk/>
            <pc:sldMk cId="2237122603" sldId="336"/>
            <ac:picMk id="8" creationId="{FD53EA9E-BC5D-530B-00EB-6AD89E801BC3}"/>
          </ac:picMkLst>
        </pc:picChg>
        <pc:picChg chg="add mod">
          <ac:chgData name="Cesar Pzzo" userId="727aafd2658302de" providerId="LiveId" clId="{FA20F9A4-3295-46B5-ABEA-F50C594D9EB0}" dt="2024-06-22T04:35:00.967" v="6504" actId="164"/>
          <ac:picMkLst>
            <pc:docMk/>
            <pc:sldMk cId="2237122603" sldId="336"/>
            <ac:picMk id="21" creationId="{CAAF3CDF-4431-8913-5651-CEA52A55AC90}"/>
          </ac:picMkLst>
        </pc:picChg>
        <pc:picChg chg="add mod">
          <ac:chgData name="Cesar Pzzo" userId="727aafd2658302de" providerId="LiveId" clId="{FA20F9A4-3295-46B5-ABEA-F50C594D9EB0}" dt="2024-06-22T04:35:00.967" v="6504" actId="164"/>
          <ac:picMkLst>
            <pc:docMk/>
            <pc:sldMk cId="2237122603" sldId="336"/>
            <ac:picMk id="34" creationId="{6355AEE6-B561-434A-A602-1ED3C9639724}"/>
          </ac:picMkLst>
        </pc:picChg>
        <pc:picChg chg="add del mod">
          <ac:chgData name="Cesar Pzzo" userId="727aafd2658302de" providerId="LiveId" clId="{FA20F9A4-3295-46B5-ABEA-F50C594D9EB0}" dt="2024-06-22T04:28:21.241" v="6354" actId="478"/>
          <ac:picMkLst>
            <pc:docMk/>
            <pc:sldMk cId="2237122603" sldId="336"/>
            <ac:picMk id="48" creationId="{B155AD79-C876-6D6D-D4A8-B804DB2AEDDC}"/>
          </ac:picMkLst>
        </pc:picChg>
        <pc:picChg chg="add mod">
          <ac:chgData name="Cesar Pzzo" userId="727aafd2658302de" providerId="LiveId" clId="{FA20F9A4-3295-46B5-ABEA-F50C594D9EB0}" dt="2024-06-22T04:35:00.967" v="6504" actId="164"/>
          <ac:picMkLst>
            <pc:docMk/>
            <pc:sldMk cId="2237122603" sldId="336"/>
            <ac:picMk id="8197" creationId="{85636FA4-DDB0-B1A8-7724-36B46DD5677B}"/>
          </ac:picMkLst>
        </pc:picChg>
        <pc:picChg chg="add mod">
          <ac:chgData name="Cesar Pzzo" userId="727aafd2658302de" providerId="LiveId" clId="{FA20F9A4-3295-46B5-ABEA-F50C594D9EB0}" dt="2024-06-22T04:35:00.967" v="6504" actId="164"/>
          <ac:picMkLst>
            <pc:docMk/>
            <pc:sldMk cId="2237122603" sldId="336"/>
            <ac:picMk id="8199" creationId="{81A01D62-5978-6091-73F4-A924783BFB45}"/>
          </ac:picMkLst>
        </pc:picChg>
        <pc:picChg chg="add mod">
          <ac:chgData name="Cesar Pzzo" userId="727aafd2658302de" providerId="LiveId" clId="{FA20F9A4-3295-46B5-ABEA-F50C594D9EB0}" dt="2024-06-22T04:35:00.967" v="6504" actId="164"/>
          <ac:picMkLst>
            <pc:docMk/>
            <pc:sldMk cId="2237122603" sldId="336"/>
            <ac:picMk id="8201" creationId="{A4556E11-EFA6-2A4B-F908-ACEBFC93BA3D}"/>
          </ac:picMkLst>
        </pc:picChg>
        <pc:picChg chg="add mod">
          <ac:chgData name="Cesar Pzzo" userId="727aafd2658302de" providerId="LiveId" clId="{FA20F9A4-3295-46B5-ABEA-F50C594D9EB0}" dt="2024-06-22T04:28:07.650" v="6349" actId="571"/>
          <ac:picMkLst>
            <pc:docMk/>
            <pc:sldMk cId="2237122603" sldId="336"/>
            <ac:picMk id="8202" creationId="{9F3E58FC-6AF4-1E7F-3AFF-2F6DC36BE4A0}"/>
          </ac:picMkLst>
        </pc:picChg>
        <pc:picChg chg="add mod">
          <ac:chgData name="Cesar Pzzo" userId="727aafd2658302de" providerId="LiveId" clId="{FA20F9A4-3295-46B5-ABEA-F50C594D9EB0}" dt="2024-06-22T04:28:07.650" v="6349" actId="571"/>
          <ac:picMkLst>
            <pc:docMk/>
            <pc:sldMk cId="2237122603" sldId="336"/>
            <ac:picMk id="8207" creationId="{A059AE36-76C8-B30A-B03E-69218877EC33}"/>
          </ac:picMkLst>
        </pc:picChg>
        <pc:picChg chg="add mod">
          <ac:chgData name="Cesar Pzzo" userId="727aafd2658302de" providerId="LiveId" clId="{FA20F9A4-3295-46B5-ABEA-F50C594D9EB0}" dt="2024-06-22T04:28:07.650" v="6349" actId="571"/>
          <ac:picMkLst>
            <pc:docMk/>
            <pc:sldMk cId="2237122603" sldId="336"/>
            <ac:picMk id="8208" creationId="{50FA2C39-FEDC-3781-52B0-63870A7CB3E7}"/>
          </ac:picMkLst>
        </pc:picChg>
        <pc:picChg chg="add mod">
          <ac:chgData name="Cesar Pzzo" userId="727aafd2658302de" providerId="LiveId" clId="{FA20F9A4-3295-46B5-ABEA-F50C594D9EB0}" dt="2024-06-22T04:28:07.650" v="6349" actId="571"/>
          <ac:picMkLst>
            <pc:docMk/>
            <pc:sldMk cId="2237122603" sldId="336"/>
            <ac:picMk id="8211" creationId="{3FC7209A-AA37-819B-9B1C-06267242FD30}"/>
          </ac:picMkLst>
        </pc:picChg>
        <pc:picChg chg="add mod">
          <ac:chgData name="Cesar Pzzo" userId="727aafd2658302de" providerId="LiveId" clId="{FA20F9A4-3295-46B5-ABEA-F50C594D9EB0}" dt="2024-06-22T04:28:07.650" v="6349" actId="571"/>
          <ac:picMkLst>
            <pc:docMk/>
            <pc:sldMk cId="2237122603" sldId="336"/>
            <ac:picMk id="8212" creationId="{A2D5D51C-ABA7-7EA9-4B9B-04B0401BEEAE}"/>
          </ac:picMkLst>
        </pc:picChg>
        <pc:picChg chg="add mod">
          <ac:chgData name="Cesar Pzzo" userId="727aafd2658302de" providerId="LiveId" clId="{FA20F9A4-3295-46B5-ABEA-F50C594D9EB0}" dt="2024-06-22T04:28:07.650" v="6349" actId="571"/>
          <ac:picMkLst>
            <pc:docMk/>
            <pc:sldMk cId="2237122603" sldId="336"/>
            <ac:picMk id="8213" creationId="{A1C2A7B2-C42C-0DE4-58A4-9C66E55ED6C3}"/>
          </ac:picMkLst>
        </pc:picChg>
        <pc:picChg chg="add del mod">
          <ac:chgData name="Cesar Pzzo" userId="727aafd2658302de" providerId="LiveId" clId="{FA20F9A4-3295-46B5-ABEA-F50C594D9EB0}" dt="2024-06-22T04:28:19.707" v="6353" actId="478"/>
          <ac:picMkLst>
            <pc:docMk/>
            <pc:sldMk cId="2237122603" sldId="336"/>
            <ac:picMk id="8214" creationId="{210CC959-C3B1-1601-0FBA-4356A8701B9E}"/>
          </ac:picMkLst>
        </pc:picChg>
        <pc:picChg chg="add mod">
          <ac:chgData name="Cesar Pzzo" userId="727aafd2658302de" providerId="LiveId" clId="{FA20F9A4-3295-46B5-ABEA-F50C594D9EB0}" dt="2024-06-22T04:35:00.967" v="6504" actId="164"/>
          <ac:picMkLst>
            <pc:docMk/>
            <pc:sldMk cId="2237122603" sldId="336"/>
            <ac:picMk id="8216" creationId="{87A8A964-4166-4396-7A02-E532642750C5}"/>
          </ac:picMkLst>
        </pc:picChg>
        <pc:picChg chg="add del mod">
          <ac:chgData name="Cesar Pzzo" userId="727aafd2658302de" providerId="LiveId" clId="{FA20F9A4-3295-46B5-ABEA-F50C594D9EB0}" dt="2024-06-22T04:28:23.551" v="6355" actId="478"/>
          <ac:picMkLst>
            <pc:docMk/>
            <pc:sldMk cId="2237122603" sldId="336"/>
            <ac:picMk id="8218" creationId="{C5AC0A05-A205-90E3-051C-08F8F52FF914}"/>
          </ac:picMkLst>
        </pc:picChg>
      </pc:sldChg>
      <pc:sldChg chg="addSp delSp modSp add mod ord">
        <pc:chgData name="Cesar Pzzo" userId="727aafd2658302de" providerId="LiveId" clId="{FA20F9A4-3295-46B5-ABEA-F50C594D9EB0}" dt="2024-06-22T15:23:08.071" v="8905" actId="20577"/>
        <pc:sldMkLst>
          <pc:docMk/>
          <pc:sldMk cId="2995731658" sldId="337"/>
        </pc:sldMkLst>
        <pc:spChg chg="add mod">
          <ac:chgData name="Cesar Pzzo" userId="727aafd2658302de" providerId="LiveId" clId="{FA20F9A4-3295-46B5-ABEA-F50C594D9EB0}" dt="2024-06-22T04:37:39.832" v="6783" actId="13822"/>
          <ac:spMkLst>
            <pc:docMk/>
            <pc:sldMk cId="2995731658" sldId="337"/>
            <ac:spMk id="2" creationId="{1D798180-F2EC-C6CB-E035-12B8FBAC5B9D}"/>
          </ac:spMkLst>
        </pc:spChg>
        <pc:spChg chg="mod">
          <ac:chgData name="Cesar Pzzo" userId="727aafd2658302de" providerId="LiveId" clId="{FA20F9A4-3295-46B5-ABEA-F50C594D9EB0}" dt="2024-06-22T05:39:33.099" v="7761"/>
          <ac:spMkLst>
            <pc:docMk/>
            <pc:sldMk cId="2995731658" sldId="337"/>
            <ac:spMk id="4" creationId="{099E6AE8-EA7C-ECAB-D091-FBB116A0A267}"/>
          </ac:spMkLst>
        </pc:spChg>
        <pc:spChg chg="mod">
          <ac:chgData name="Cesar Pzzo" userId="727aafd2658302de" providerId="LiveId" clId="{FA20F9A4-3295-46B5-ABEA-F50C594D9EB0}" dt="2024-06-22T05:39:33.099" v="7761"/>
          <ac:spMkLst>
            <pc:docMk/>
            <pc:sldMk cId="2995731658" sldId="337"/>
            <ac:spMk id="7" creationId="{9C936921-DD87-7A28-08EA-47B0E580EFF8}"/>
          </ac:spMkLst>
        </pc:spChg>
        <pc:spChg chg="mod">
          <ac:chgData name="Cesar Pzzo" userId="727aafd2658302de" providerId="LiveId" clId="{FA20F9A4-3295-46B5-ABEA-F50C594D9EB0}" dt="2024-06-22T05:39:33.099" v="7761"/>
          <ac:spMkLst>
            <pc:docMk/>
            <pc:sldMk cId="2995731658" sldId="337"/>
            <ac:spMk id="22" creationId="{75B9BEF8-CBCE-AAB5-590F-91B9B5A4E033}"/>
          </ac:spMkLst>
        </pc:spChg>
        <pc:spChg chg="mod">
          <ac:chgData name="Cesar Pzzo" userId="727aafd2658302de" providerId="LiveId" clId="{FA20F9A4-3295-46B5-ABEA-F50C594D9EB0}" dt="2024-06-22T05:39:33.099" v="7761"/>
          <ac:spMkLst>
            <pc:docMk/>
            <pc:sldMk cId="2995731658" sldId="337"/>
            <ac:spMk id="48" creationId="{0CBA59BC-C07B-E20C-09DB-37CC48658B15}"/>
          </ac:spMkLst>
        </pc:spChg>
        <pc:spChg chg="del">
          <ac:chgData name="Cesar Pzzo" userId="727aafd2658302de" providerId="LiveId" clId="{FA20F9A4-3295-46B5-ABEA-F50C594D9EB0}" dt="2024-06-22T04:37:25.420" v="6765" actId="478"/>
          <ac:spMkLst>
            <pc:docMk/>
            <pc:sldMk cId="2995731658" sldId="337"/>
            <ac:spMk id="1051" creationId="{4BEEA170-4261-C4E4-4C7E-B8DD17318C4E}"/>
          </ac:spMkLst>
        </pc:spChg>
        <pc:spChg chg="mod">
          <ac:chgData name="Cesar Pzzo" userId="727aafd2658302de" providerId="LiveId" clId="{FA20F9A4-3295-46B5-ABEA-F50C594D9EB0}" dt="2024-06-22T15:23:08.071" v="8905" actId="20577"/>
          <ac:spMkLst>
            <pc:docMk/>
            <pc:sldMk cId="2995731658" sldId="337"/>
            <ac:spMk id="8195" creationId="{D31652FF-56A6-F078-1F85-4E90AA243C63}"/>
          </ac:spMkLst>
        </pc:spChg>
        <pc:grpChg chg="add mod">
          <ac:chgData name="Cesar Pzzo" userId="727aafd2658302de" providerId="LiveId" clId="{FA20F9A4-3295-46B5-ABEA-F50C594D9EB0}" dt="2024-06-22T05:39:33.099" v="7761"/>
          <ac:grpSpMkLst>
            <pc:docMk/>
            <pc:sldMk cId="2995731658" sldId="337"/>
            <ac:grpSpMk id="3" creationId="{45E1D0BB-5CAE-C2BD-2767-DF77B0530641}"/>
          </ac:grpSpMkLst>
        </pc:grpChg>
        <pc:grpChg chg="add mod">
          <ac:chgData name="Cesar Pzzo" userId="727aafd2658302de" providerId="LiveId" clId="{FA20F9A4-3295-46B5-ABEA-F50C594D9EB0}" dt="2024-06-22T05:39:33.099" v="7761"/>
          <ac:grpSpMkLst>
            <pc:docMk/>
            <pc:sldMk cId="2995731658" sldId="337"/>
            <ac:grpSpMk id="6" creationId="{F1455D49-919D-2EB4-29E2-2D8D16CDFAAD}"/>
          </ac:grpSpMkLst>
        </pc:grpChg>
        <pc:grpChg chg="add mod">
          <ac:chgData name="Cesar Pzzo" userId="727aafd2658302de" providerId="LiveId" clId="{FA20F9A4-3295-46B5-ABEA-F50C594D9EB0}" dt="2024-06-22T05:39:33.099" v="7761"/>
          <ac:grpSpMkLst>
            <pc:docMk/>
            <pc:sldMk cId="2995731658" sldId="337"/>
            <ac:grpSpMk id="17" creationId="{2CF504E3-AE44-4861-F803-A1CA0F7F703F}"/>
          </ac:grpSpMkLst>
        </pc:grpChg>
        <pc:grpChg chg="add mod">
          <ac:chgData name="Cesar Pzzo" userId="727aafd2658302de" providerId="LiveId" clId="{FA20F9A4-3295-46B5-ABEA-F50C594D9EB0}" dt="2024-06-22T05:39:33.099" v="7761"/>
          <ac:grpSpMkLst>
            <pc:docMk/>
            <pc:sldMk cId="2995731658" sldId="337"/>
            <ac:grpSpMk id="40" creationId="{11D6E988-0282-DF2C-E41A-FC6CEA3B7DE3}"/>
          </ac:grpSpMkLst>
        </pc:grpChg>
        <pc:grpChg chg="del">
          <ac:chgData name="Cesar Pzzo" userId="727aafd2658302de" providerId="LiveId" clId="{FA20F9A4-3295-46B5-ABEA-F50C594D9EB0}" dt="2024-06-22T05:39:32.722" v="7760" actId="478"/>
          <ac:grpSpMkLst>
            <pc:docMk/>
            <pc:sldMk cId="2995731658" sldId="337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39:32.722" v="7760" actId="478"/>
          <ac:grpSpMkLst>
            <pc:docMk/>
            <pc:sldMk cId="2995731658" sldId="337"/>
            <ac:grpSpMk id="58" creationId="{2BC4FDE7-060B-AA46-D15B-DFA939795E2E}"/>
          </ac:grpSpMkLst>
        </pc:grpChg>
        <pc:grpChg chg="add mod">
          <ac:chgData name="Cesar Pzzo" userId="727aafd2658302de" providerId="LiveId" clId="{FA20F9A4-3295-46B5-ABEA-F50C594D9EB0}" dt="2024-06-22T05:39:33.099" v="7761"/>
          <ac:grpSpMkLst>
            <pc:docMk/>
            <pc:sldMk cId="2995731658" sldId="337"/>
            <ac:grpSpMk id="59" creationId="{858EBB22-7415-EC69-2BF5-31F0196A7A11}"/>
          </ac:grpSpMkLst>
        </pc:grpChg>
        <pc:grpChg chg="del">
          <ac:chgData name="Cesar Pzzo" userId="727aafd2658302de" providerId="LiveId" clId="{FA20F9A4-3295-46B5-ABEA-F50C594D9EB0}" dt="2024-06-22T05:39:32.722" v="7760" actId="478"/>
          <ac:grpSpMkLst>
            <pc:docMk/>
            <pc:sldMk cId="2995731658" sldId="337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39:32.722" v="7760" actId="478"/>
          <ac:grpSpMkLst>
            <pc:docMk/>
            <pc:sldMk cId="2995731658" sldId="337"/>
            <ac:grpSpMk id="62" creationId="{832B4425-275F-9B72-AB7F-1FA7B5E30B2C}"/>
          </ac:grpSpMkLst>
        </pc:grpChg>
        <pc:grpChg chg="mod">
          <ac:chgData name="Cesar Pzzo" userId="727aafd2658302de" providerId="LiveId" clId="{FA20F9A4-3295-46B5-ABEA-F50C594D9EB0}" dt="2024-06-22T04:36:46.443" v="6737" actId="1035"/>
          <ac:grpSpMkLst>
            <pc:docMk/>
            <pc:sldMk cId="2995731658" sldId="337"/>
            <ac:grpSpMk id="8226" creationId="{F32189EC-0D2E-6DC7-1A26-6C0E7FC6CED6}"/>
          </ac:grpSpMkLst>
        </pc:grpChg>
        <pc:picChg chg="mod">
          <ac:chgData name="Cesar Pzzo" userId="727aafd2658302de" providerId="LiveId" clId="{FA20F9A4-3295-46B5-ABEA-F50C594D9EB0}" dt="2024-06-22T05:39:33.099" v="7761"/>
          <ac:picMkLst>
            <pc:docMk/>
            <pc:sldMk cId="2995731658" sldId="337"/>
            <ac:picMk id="5" creationId="{EF508F49-A797-CA5D-B08A-0E5F0E39D684}"/>
          </ac:picMkLst>
        </pc:picChg>
        <pc:picChg chg="mod">
          <ac:chgData name="Cesar Pzzo" userId="727aafd2658302de" providerId="LiveId" clId="{FA20F9A4-3295-46B5-ABEA-F50C594D9EB0}" dt="2024-06-22T05:39:33.099" v="7761"/>
          <ac:picMkLst>
            <pc:docMk/>
            <pc:sldMk cId="2995731658" sldId="337"/>
            <ac:picMk id="8" creationId="{0761F38C-8E46-A44E-C54B-6A7360B52F09}"/>
          </ac:picMkLst>
        </pc:picChg>
        <pc:picChg chg="mod">
          <ac:chgData name="Cesar Pzzo" userId="727aafd2658302de" providerId="LiveId" clId="{FA20F9A4-3295-46B5-ABEA-F50C594D9EB0}" dt="2024-06-22T05:39:33.099" v="7761"/>
          <ac:picMkLst>
            <pc:docMk/>
            <pc:sldMk cId="2995731658" sldId="337"/>
            <ac:picMk id="26" creationId="{F5FF851C-7605-FA9E-5A78-46576A521BA9}"/>
          </ac:picMkLst>
        </pc:picChg>
        <pc:picChg chg="mod">
          <ac:chgData name="Cesar Pzzo" userId="727aafd2658302de" providerId="LiveId" clId="{FA20F9A4-3295-46B5-ABEA-F50C594D9EB0}" dt="2024-06-22T05:39:33.099" v="7761"/>
          <ac:picMkLst>
            <pc:docMk/>
            <pc:sldMk cId="2995731658" sldId="337"/>
            <ac:picMk id="51" creationId="{C31D7D17-40E2-469A-8599-31875397C66B}"/>
          </ac:picMkLst>
        </pc:picChg>
        <pc:picChg chg="mod">
          <ac:chgData name="Cesar Pzzo" userId="727aafd2658302de" providerId="LiveId" clId="{FA20F9A4-3295-46B5-ABEA-F50C594D9EB0}" dt="2024-06-22T05:39:33.099" v="7761"/>
          <ac:picMkLst>
            <pc:docMk/>
            <pc:sldMk cId="2995731658" sldId="337"/>
            <ac:picMk id="8196" creationId="{28EB3C5F-87DC-8DC7-ED5F-76C800B5EBC1}"/>
          </ac:picMkLst>
        </pc:picChg>
      </pc:sldChg>
      <pc:sldChg chg="addSp delSp modSp add mod ord">
        <pc:chgData name="Cesar Pzzo" userId="727aafd2658302de" providerId="LiveId" clId="{FA20F9A4-3295-46B5-ABEA-F50C594D9EB0}" dt="2024-06-22T15:23:02.317" v="8901" actId="20577"/>
        <pc:sldMkLst>
          <pc:docMk/>
          <pc:sldMk cId="2162740582" sldId="338"/>
        </pc:sldMkLst>
        <pc:spChg chg="mod">
          <ac:chgData name="Cesar Pzzo" userId="727aafd2658302de" providerId="LiveId" clId="{FA20F9A4-3295-46B5-ABEA-F50C594D9EB0}" dt="2024-06-22T05:39:38.736" v="7763"/>
          <ac:spMkLst>
            <pc:docMk/>
            <pc:sldMk cId="2162740582" sldId="338"/>
            <ac:spMk id="4" creationId="{057D6BBC-E878-2AD5-AD26-EEBF20A92E02}"/>
          </ac:spMkLst>
        </pc:spChg>
        <pc:spChg chg="mod">
          <ac:chgData name="Cesar Pzzo" userId="727aafd2658302de" providerId="LiveId" clId="{FA20F9A4-3295-46B5-ABEA-F50C594D9EB0}" dt="2024-06-22T05:39:38.736" v="7763"/>
          <ac:spMkLst>
            <pc:docMk/>
            <pc:sldMk cId="2162740582" sldId="338"/>
            <ac:spMk id="7" creationId="{818D19E9-BEF8-2CC5-51E1-E58E7A5731AC}"/>
          </ac:spMkLst>
        </pc:spChg>
        <pc:spChg chg="mod">
          <ac:chgData name="Cesar Pzzo" userId="727aafd2658302de" providerId="LiveId" clId="{FA20F9A4-3295-46B5-ABEA-F50C594D9EB0}" dt="2024-06-22T05:39:38.736" v="7763"/>
          <ac:spMkLst>
            <pc:docMk/>
            <pc:sldMk cId="2162740582" sldId="338"/>
            <ac:spMk id="22" creationId="{819238B6-4ABB-BB22-69C8-FC54607980B2}"/>
          </ac:spMkLst>
        </pc:spChg>
        <pc:spChg chg="mod">
          <ac:chgData name="Cesar Pzzo" userId="727aafd2658302de" providerId="LiveId" clId="{FA20F9A4-3295-46B5-ABEA-F50C594D9EB0}" dt="2024-06-22T05:39:38.736" v="7763"/>
          <ac:spMkLst>
            <pc:docMk/>
            <pc:sldMk cId="2162740582" sldId="338"/>
            <ac:spMk id="48" creationId="{D769C0DF-FDB1-3500-FF4B-5C2272082D09}"/>
          </ac:spMkLst>
        </pc:spChg>
        <pc:spChg chg="mod">
          <ac:chgData name="Cesar Pzzo" userId="727aafd2658302de" providerId="LiveId" clId="{FA20F9A4-3295-46B5-ABEA-F50C594D9EB0}" dt="2024-06-22T15:23:02.317" v="8901" actId="20577"/>
          <ac:spMkLst>
            <pc:docMk/>
            <pc:sldMk cId="2162740582" sldId="338"/>
            <ac:spMk id="8195" creationId="{320BDA00-79C4-C399-F34A-C35CAFB583FF}"/>
          </ac:spMkLst>
        </pc:spChg>
        <pc:grpChg chg="add mod">
          <ac:chgData name="Cesar Pzzo" userId="727aafd2658302de" providerId="LiveId" clId="{FA20F9A4-3295-46B5-ABEA-F50C594D9EB0}" dt="2024-06-22T05:39:38.736" v="7763"/>
          <ac:grpSpMkLst>
            <pc:docMk/>
            <pc:sldMk cId="2162740582" sldId="338"/>
            <ac:grpSpMk id="3" creationId="{0142EFF3-8F47-05C6-B1BB-255A2378DC58}"/>
          </ac:grpSpMkLst>
        </pc:grpChg>
        <pc:grpChg chg="add mod">
          <ac:chgData name="Cesar Pzzo" userId="727aafd2658302de" providerId="LiveId" clId="{FA20F9A4-3295-46B5-ABEA-F50C594D9EB0}" dt="2024-06-22T05:39:38.736" v="7763"/>
          <ac:grpSpMkLst>
            <pc:docMk/>
            <pc:sldMk cId="2162740582" sldId="338"/>
            <ac:grpSpMk id="6" creationId="{BB837532-F48B-D08A-9755-AA336A1CC84A}"/>
          </ac:grpSpMkLst>
        </pc:grpChg>
        <pc:grpChg chg="add mod">
          <ac:chgData name="Cesar Pzzo" userId="727aafd2658302de" providerId="LiveId" clId="{FA20F9A4-3295-46B5-ABEA-F50C594D9EB0}" dt="2024-06-22T05:39:38.736" v="7763"/>
          <ac:grpSpMkLst>
            <pc:docMk/>
            <pc:sldMk cId="2162740582" sldId="338"/>
            <ac:grpSpMk id="17" creationId="{9A1B679C-9B41-27FF-02CF-60E8759F2703}"/>
          </ac:grpSpMkLst>
        </pc:grpChg>
        <pc:grpChg chg="add mod">
          <ac:chgData name="Cesar Pzzo" userId="727aafd2658302de" providerId="LiveId" clId="{FA20F9A4-3295-46B5-ABEA-F50C594D9EB0}" dt="2024-06-22T05:39:38.736" v="7763"/>
          <ac:grpSpMkLst>
            <pc:docMk/>
            <pc:sldMk cId="2162740582" sldId="338"/>
            <ac:grpSpMk id="40" creationId="{42CDA967-0C06-703E-E128-95C593ADAB64}"/>
          </ac:grpSpMkLst>
        </pc:grpChg>
        <pc:grpChg chg="del">
          <ac:chgData name="Cesar Pzzo" userId="727aafd2658302de" providerId="LiveId" clId="{FA20F9A4-3295-46B5-ABEA-F50C594D9EB0}" dt="2024-06-22T05:39:38.382" v="7762" actId="478"/>
          <ac:grpSpMkLst>
            <pc:docMk/>
            <pc:sldMk cId="2162740582" sldId="338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39:38.382" v="7762" actId="478"/>
          <ac:grpSpMkLst>
            <pc:docMk/>
            <pc:sldMk cId="2162740582" sldId="338"/>
            <ac:grpSpMk id="58" creationId="{2BC4FDE7-060B-AA46-D15B-DFA939795E2E}"/>
          </ac:grpSpMkLst>
        </pc:grpChg>
        <pc:grpChg chg="add mod">
          <ac:chgData name="Cesar Pzzo" userId="727aafd2658302de" providerId="LiveId" clId="{FA20F9A4-3295-46B5-ABEA-F50C594D9EB0}" dt="2024-06-22T05:39:38.736" v="7763"/>
          <ac:grpSpMkLst>
            <pc:docMk/>
            <pc:sldMk cId="2162740582" sldId="338"/>
            <ac:grpSpMk id="59" creationId="{EF9B807E-FF04-D23B-6A93-DABEEF540130}"/>
          </ac:grpSpMkLst>
        </pc:grpChg>
        <pc:grpChg chg="del">
          <ac:chgData name="Cesar Pzzo" userId="727aafd2658302de" providerId="LiveId" clId="{FA20F9A4-3295-46B5-ABEA-F50C594D9EB0}" dt="2024-06-22T05:39:38.382" v="7762" actId="478"/>
          <ac:grpSpMkLst>
            <pc:docMk/>
            <pc:sldMk cId="2162740582" sldId="338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39:38.382" v="7762" actId="478"/>
          <ac:grpSpMkLst>
            <pc:docMk/>
            <pc:sldMk cId="2162740582" sldId="338"/>
            <ac:grpSpMk id="62" creationId="{832B4425-275F-9B72-AB7F-1FA7B5E30B2C}"/>
          </ac:grpSpMkLst>
        </pc:grpChg>
        <pc:grpChg chg="mod">
          <ac:chgData name="Cesar Pzzo" userId="727aafd2658302de" providerId="LiveId" clId="{FA20F9A4-3295-46B5-ABEA-F50C594D9EB0}" dt="2024-06-22T04:38:04.613" v="6849" actId="1035"/>
          <ac:grpSpMkLst>
            <pc:docMk/>
            <pc:sldMk cId="2162740582" sldId="338"/>
            <ac:grpSpMk id="8226" creationId="{F32189EC-0D2E-6DC7-1A26-6C0E7FC6CED6}"/>
          </ac:grpSpMkLst>
        </pc:grpChg>
        <pc:picChg chg="mod">
          <ac:chgData name="Cesar Pzzo" userId="727aafd2658302de" providerId="LiveId" clId="{FA20F9A4-3295-46B5-ABEA-F50C594D9EB0}" dt="2024-06-22T05:39:38.736" v="7763"/>
          <ac:picMkLst>
            <pc:docMk/>
            <pc:sldMk cId="2162740582" sldId="338"/>
            <ac:picMk id="5" creationId="{6F98877B-F3AD-A953-27F0-9767C3C4AB0C}"/>
          </ac:picMkLst>
        </pc:picChg>
        <pc:picChg chg="mod">
          <ac:chgData name="Cesar Pzzo" userId="727aafd2658302de" providerId="LiveId" clId="{FA20F9A4-3295-46B5-ABEA-F50C594D9EB0}" dt="2024-06-22T05:39:38.736" v="7763"/>
          <ac:picMkLst>
            <pc:docMk/>
            <pc:sldMk cId="2162740582" sldId="338"/>
            <ac:picMk id="8" creationId="{EA011731-62E1-0717-2F9A-D5A02F98F687}"/>
          </ac:picMkLst>
        </pc:picChg>
        <pc:picChg chg="mod">
          <ac:chgData name="Cesar Pzzo" userId="727aafd2658302de" providerId="LiveId" clId="{FA20F9A4-3295-46B5-ABEA-F50C594D9EB0}" dt="2024-06-22T05:39:38.736" v="7763"/>
          <ac:picMkLst>
            <pc:docMk/>
            <pc:sldMk cId="2162740582" sldId="338"/>
            <ac:picMk id="26" creationId="{5064F81C-9A73-A711-0440-2D225B2FD3FE}"/>
          </ac:picMkLst>
        </pc:picChg>
        <pc:picChg chg="mod">
          <ac:chgData name="Cesar Pzzo" userId="727aafd2658302de" providerId="LiveId" clId="{FA20F9A4-3295-46B5-ABEA-F50C594D9EB0}" dt="2024-06-22T05:39:38.736" v="7763"/>
          <ac:picMkLst>
            <pc:docMk/>
            <pc:sldMk cId="2162740582" sldId="338"/>
            <ac:picMk id="51" creationId="{142CBA14-CAA8-02A8-3562-3DF955021671}"/>
          </ac:picMkLst>
        </pc:picChg>
        <pc:picChg chg="mod">
          <ac:chgData name="Cesar Pzzo" userId="727aafd2658302de" providerId="LiveId" clId="{FA20F9A4-3295-46B5-ABEA-F50C594D9EB0}" dt="2024-06-22T05:39:38.736" v="7763"/>
          <ac:picMkLst>
            <pc:docMk/>
            <pc:sldMk cId="2162740582" sldId="338"/>
            <ac:picMk id="8196" creationId="{AC0E83B2-FA53-DF5C-F9C9-33BA1A7AD006}"/>
          </ac:picMkLst>
        </pc:picChg>
      </pc:sldChg>
      <pc:sldChg chg="addSp delSp modSp add mod modAnim">
        <pc:chgData name="Cesar Pzzo" userId="727aafd2658302de" providerId="LiveId" clId="{FA20F9A4-3295-46B5-ABEA-F50C594D9EB0}" dt="2024-06-22T15:23:12.625" v="8909" actId="20577"/>
        <pc:sldMkLst>
          <pc:docMk/>
          <pc:sldMk cId="3056552727" sldId="339"/>
        </pc:sldMkLst>
        <pc:spChg chg="mod">
          <ac:chgData name="Cesar Pzzo" userId="727aafd2658302de" providerId="LiveId" clId="{FA20F9A4-3295-46B5-ABEA-F50C594D9EB0}" dt="2024-06-22T05:39:23.928" v="7759"/>
          <ac:spMkLst>
            <pc:docMk/>
            <pc:sldMk cId="3056552727" sldId="339"/>
            <ac:spMk id="4" creationId="{EBAF10EA-BE9B-2E5C-51CF-97EBBD11DE7B}"/>
          </ac:spMkLst>
        </pc:spChg>
        <pc:spChg chg="mod">
          <ac:chgData name="Cesar Pzzo" userId="727aafd2658302de" providerId="LiveId" clId="{FA20F9A4-3295-46B5-ABEA-F50C594D9EB0}" dt="2024-06-22T05:39:23.928" v="7759"/>
          <ac:spMkLst>
            <pc:docMk/>
            <pc:sldMk cId="3056552727" sldId="339"/>
            <ac:spMk id="7" creationId="{9F587AEE-0227-8190-F366-17680671D44A}"/>
          </ac:spMkLst>
        </pc:spChg>
        <pc:spChg chg="mod">
          <ac:chgData name="Cesar Pzzo" userId="727aafd2658302de" providerId="LiveId" clId="{FA20F9A4-3295-46B5-ABEA-F50C594D9EB0}" dt="2024-06-22T05:39:23.928" v="7759"/>
          <ac:spMkLst>
            <pc:docMk/>
            <pc:sldMk cId="3056552727" sldId="339"/>
            <ac:spMk id="26" creationId="{B13EA4FE-89AB-1298-10C0-7394BCD4143A}"/>
          </ac:spMkLst>
        </pc:spChg>
        <pc:spChg chg="mod">
          <ac:chgData name="Cesar Pzzo" userId="727aafd2658302de" providerId="LiveId" clId="{FA20F9A4-3295-46B5-ABEA-F50C594D9EB0}" dt="2024-06-22T05:39:23.928" v="7759"/>
          <ac:spMkLst>
            <pc:docMk/>
            <pc:sldMk cId="3056552727" sldId="339"/>
            <ac:spMk id="51" creationId="{87FECF5A-A0E0-97C4-FD67-E17F507048C8}"/>
          </ac:spMkLst>
        </pc:spChg>
        <pc:spChg chg="mod">
          <ac:chgData name="Cesar Pzzo" userId="727aafd2658302de" providerId="LiveId" clId="{FA20F9A4-3295-46B5-ABEA-F50C594D9EB0}" dt="2024-06-22T15:23:12.625" v="8909" actId="20577"/>
          <ac:spMkLst>
            <pc:docMk/>
            <pc:sldMk cId="3056552727" sldId="339"/>
            <ac:spMk id="8196" creationId="{F075AF5B-08B3-952A-CD84-298674B75313}"/>
          </ac:spMkLst>
        </pc:spChg>
        <pc:grpChg chg="add mod">
          <ac:chgData name="Cesar Pzzo" userId="727aafd2658302de" providerId="LiveId" clId="{FA20F9A4-3295-46B5-ABEA-F50C594D9EB0}" dt="2024-06-22T05:39:23.928" v="7759"/>
          <ac:grpSpMkLst>
            <pc:docMk/>
            <pc:sldMk cId="3056552727" sldId="339"/>
            <ac:grpSpMk id="3" creationId="{0ECF6218-A12A-EC29-DE28-7AFC9B038580}"/>
          </ac:grpSpMkLst>
        </pc:grpChg>
        <pc:grpChg chg="add mod">
          <ac:chgData name="Cesar Pzzo" userId="727aafd2658302de" providerId="LiveId" clId="{FA20F9A4-3295-46B5-ABEA-F50C594D9EB0}" dt="2024-06-22T05:39:23.928" v="7759"/>
          <ac:grpSpMkLst>
            <pc:docMk/>
            <pc:sldMk cId="3056552727" sldId="339"/>
            <ac:grpSpMk id="6" creationId="{B43C3AB2-D8A3-06E6-9BAC-9CF5CBBB3E1A}"/>
          </ac:grpSpMkLst>
        </pc:grpChg>
        <pc:grpChg chg="add mod">
          <ac:chgData name="Cesar Pzzo" userId="727aafd2658302de" providerId="LiveId" clId="{FA20F9A4-3295-46B5-ABEA-F50C594D9EB0}" dt="2024-06-22T05:39:23.928" v="7759"/>
          <ac:grpSpMkLst>
            <pc:docMk/>
            <pc:sldMk cId="3056552727" sldId="339"/>
            <ac:grpSpMk id="22" creationId="{B084BAF5-2FD6-A1CE-9A2C-82F917EA8B9F}"/>
          </ac:grpSpMkLst>
        </pc:grpChg>
        <pc:grpChg chg="add mod">
          <ac:chgData name="Cesar Pzzo" userId="727aafd2658302de" providerId="LiveId" clId="{FA20F9A4-3295-46B5-ABEA-F50C594D9EB0}" dt="2024-06-22T05:39:23.928" v="7759"/>
          <ac:grpSpMkLst>
            <pc:docMk/>
            <pc:sldMk cId="3056552727" sldId="339"/>
            <ac:grpSpMk id="48" creationId="{4D2FD489-6970-C197-FA40-6B5E3EEB3C59}"/>
          </ac:grpSpMkLst>
        </pc:grpChg>
        <pc:grpChg chg="del">
          <ac:chgData name="Cesar Pzzo" userId="727aafd2658302de" providerId="LiveId" clId="{FA20F9A4-3295-46B5-ABEA-F50C594D9EB0}" dt="2024-06-22T05:39:23.395" v="7758" actId="478"/>
          <ac:grpSpMkLst>
            <pc:docMk/>
            <pc:sldMk cId="3056552727" sldId="339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39:23.395" v="7758" actId="478"/>
          <ac:grpSpMkLst>
            <pc:docMk/>
            <pc:sldMk cId="3056552727" sldId="339"/>
            <ac:grpSpMk id="58" creationId="{2BC4FDE7-060B-AA46-D15B-DFA939795E2E}"/>
          </ac:grpSpMkLst>
        </pc:grpChg>
        <pc:grpChg chg="del">
          <ac:chgData name="Cesar Pzzo" userId="727aafd2658302de" providerId="LiveId" clId="{FA20F9A4-3295-46B5-ABEA-F50C594D9EB0}" dt="2024-06-22T05:39:23.395" v="7758" actId="478"/>
          <ac:grpSpMkLst>
            <pc:docMk/>
            <pc:sldMk cId="3056552727" sldId="339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39:23.395" v="7758" actId="478"/>
          <ac:grpSpMkLst>
            <pc:docMk/>
            <pc:sldMk cId="3056552727" sldId="339"/>
            <ac:grpSpMk id="62" creationId="{832B4425-275F-9B72-AB7F-1FA7B5E30B2C}"/>
          </ac:grpSpMkLst>
        </pc:grpChg>
        <pc:grpChg chg="add mod">
          <ac:chgData name="Cesar Pzzo" userId="727aafd2658302de" providerId="LiveId" clId="{FA20F9A4-3295-46B5-ABEA-F50C594D9EB0}" dt="2024-06-22T05:39:23.928" v="7759"/>
          <ac:grpSpMkLst>
            <pc:docMk/>
            <pc:sldMk cId="3056552727" sldId="339"/>
            <ac:grpSpMk id="8195" creationId="{FF780569-3F7D-4111-54D8-D92555E24B59}"/>
          </ac:grpSpMkLst>
        </pc:grpChg>
        <pc:picChg chg="mod">
          <ac:chgData name="Cesar Pzzo" userId="727aafd2658302de" providerId="LiveId" clId="{FA20F9A4-3295-46B5-ABEA-F50C594D9EB0}" dt="2024-06-22T05:39:23.928" v="7759"/>
          <ac:picMkLst>
            <pc:docMk/>
            <pc:sldMk cId="3056552727" sldId="339"/>
            <ac:picMk id="5" creationId="{D5E0CEA1-E6FD-7250-7662-27622E2D17C8}"/>
          </ac:picMkLst>
        </pc:picChg>
        <pc:picChg chg="add mod">
          <ac:chgData name="Cesar Pzzo" userId="727aafd2658302de" providerId="LiveId" clId="{FA20F9A4-3295-46B5-ABEA-F50C594D9EB0}" dt="2024-06-22T04:38:43.925" v="6856" actId="1076"/>
          <ac:picMkLst>
            <pc:docMk/>
            <pc:sldMk cId="3056552727" sldId="339"/>
            <ac:picMk id="8" creationId="{FD53EA9E-BC5D-530B-00EB-6AD89E801BC3}"/>
          </ac:picMkLst>
        </pc:picChg>
        <pc:picChg chg="mod">
          <ac:chgData name="Cesar Pzzo" userId="727aafd2658302de" providerId="LiveId" clId="{FA20F9A4-3295-46B5-ABEA-F50C594D9EB0}" dt="2024-06-22T05:39:23.928" v="7759"/>
          <ac:picMkLst>
            <pc:docMk/>
            <pc:sldMk cId="3056552727" sldId="339"/>
            <ac:picMk id="17" creationId="{18E1DA76-A0C7-5A09-1F12-16719B5D0904}"/>
          </ac:picMkLst>
        </pc:picChg>
        <pc:picChg chg="mod">
          <ac:chgData name="Cesar Pzzo" userId="727aafd2658302de" providerId="LiveId" clId="{FA20F9A4-3295-46B5-ABEA-F50C594D9EB0}" dt="2024-06-22T05:39:23.928" v="7759"/>
          <ac:picMkLst>
            <pc:docMk/>
            <pc:sldMk cId="3056552727" sldId="339"/>
            <ac:picMk id="40" creationId="{5F2A83C4-6E65-C58E-E8CD-277BB78E758B}"/>
          </ac:picMkLst>
        </pc:picChg>
        <pc:picChg chg="mod">
          <ac:chgData name="Cesar Pzzo" userId="727aafd2658302de" providerId="LiveId" clId="{FA20F9A4-3295-46B5-ABEA-F50C594D9EB0}" dt="2024-06-22T05:39:23.928" v="7759"/>
          <ac:picMkLst>
            <pc:docMk/>
            <pc:sldMk cId="3056552727" sldId="339"/>
            <ac:picMk id="59" creationId="{221C199A-6504-B024-18B4-5D21B8878EA8}"/>
          </ac:picMkLst>
        </pc:picChg>
        <pc:picChg chg="mod">
          <ac:chgData name="Cesar Pzzo" userId="727aafd2658302de" providerId="LiveId" clId="{FA20F9A4-3295-46B5-ABEA-F50C594D9EB0}" dt="2024-06-22T05:39:23.928" v="7759"/>
          <ac:picMkLst>
            <pc:docMk/>
            <pc:sldMk cId="3056552727" sldId="339"/>
            <ac:picMk id="8198" creationId="{182E1174-FA18-C4D4-1C21-40115097497C}"/>
          </ac:picMkLst>
        </pc:picChg>
      </pc:sldChg>
      <pc:sldChg chg="addSp delSp modSp add mod ord delAnim modAnim">
        <pc:chgData name="Cesar Pzzo" userId="727aafd2658302de" providerId="LiveId" clId="{FA20F9A4-3295-46B5-ABEA-F50C594D9EB0}" dt="2024-06-22T15:23:20.044" v="8910"/>
        <pc:sldMkLst>
          <pc:docMk/>
          <pc:sldMk cId="3863438464" sldId="340"/>
        </pc:sldMkLst>
        <pc:spChg chg="add mod">
          <ac:chgData name="Cesar Pzzo" userId="727aafd2658302de" providerId="LiveId" clId="{FA20F9A4-3295-46B5-ABEA-F50C594D9EB0}" dt="2024-06-22T04:42:44.655" v="6879"/>
          <ac:spMkLst>
            <pc:docMk/>
            <pc:sldMk cId="3863438464" sldId="340"/>
            <ac:spMk id="3" creationId="{99644BDF-152F-E990-1DBD-0279559AC3D9}"/>
          </ac:spMkLst>
        </pc:spChg>
        <pc:spChg chg="del mod topLvl">
          <ac:chgData name="Cesar Pzzo" userId="727aafd2658302de" providerId="LiveId" clId="{FA20F9A4-3295-46B5-ABEA-F50C594D9EB0}" dt="2024-06-22T04:56:21.196" v="7169" actId="478"/>
          <ac:spMkLst>
            <pc:docMk/>
            <pc:sldMk cId="3863438464" sldId="340"/>
            <ac:spMk id="26" creationId="{75CB8F4C-90F3-04F4-B20A-2703D739AABC}"/>
          </ac:spMkLst>
        </pc:spChg>
        <pc:spChg chg="mod topLvl">
          <ac:chgData name="Cesar Pzzo" userId="727aafd2658302de" providerId="LiveId" clId="{FA20F9A4-3295-46B5-ABEA-F50C594D9EB0}" dt="2024-06-22T04:56:33.798" v="7172" actId="164"/>
          <ac:spMkLst>
            <pc:docMk/>
            <pc:sldMk cId="3863438464" sldId="340"/>
            <ac:spMk id="51" creationId="{0F914006-0265-6A96-9EF0-7C7CB4A760A7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36" creationId="{5468C33B-308D-4B19-DFEB-3A7A9982C1B4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40" creationId="{5AAF9EE9-00C7-0E2F-9840-71627F206C78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43" creationId="{05725321-759B-F5F0-828B-E98DE5ABA6CC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45" creationId="{85477FA8-20E0-255D-9044-9C396FD8286E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59" creationId="{9440EAE7-8116-9DB3-72D9-5D8959715BAE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63" creationId="{D0A835C0-C6DE-6095-29F3-B4160367127F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65" creationId="{BF07A58B-BD86-9EC7-658D-61B29E14C909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66" creationId="{5CD8AD96-A57E-69F8-1C82-30458EF9B065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78" creationId="{0A4ADBA7-74D8-9C54-765A-2BBC62AC6622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82" creationId="{9A9D6A3B-E0B5-FCF7-7FE2-BA5C40714466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84" creationId="{BDCC1BAA-1F57-CA61-7DA8-6D7BA40DA4E0}"/>
          </ac:spMkLst>
        </pc:spChg>
        <pc:spChg chg="mod">
          <ac:chgData name="Cesar Pzzo" userId="727aafd2658302de" providerId="LiveId" clId="{FA20F9A4-3295-46B5-ABEA-F50C594D9EB0}" dt="2024-06-22T04:42:42.252" v="6877" actId="478"/>
          <ac:spMkLst>
            <pc:docMk/>
            <pc:sldMk cId="3863438464" sldId="340"/>
            <ac:spMk id="1085" creationId="{BF3B3C12-A1AE-9E0B-210C-4FAD5EFBE703}"/>
          </ac:spMkLst>
        </pc:spChg>
        <pc:spChg chg="mod topLvl">
          <ac:chgData name="Cesar Pzzo" userId="727aafd2658302de" providerId="LiveId" clId="{FA20F9A4-3295-46B5-ABEA-F50C594D9EB0}" dt="2024-06-22T04:56:33.798" v="7172" actId="164"/>
          <ac:spMkLst>
            <pc:docMk/>
            <pc:sldMk cId="3863438464" sldId="340"/>
            <ac:spMk id="8195" creationId="{6CA7A9BE-F49C-3C8B-A6FD-981354538F64}"/>
          </ac:spMkLst>
        </pc:spChg>
        <pc:spChg chg="del mod">
          <ac:chgData name="Cesar Pzzo" userId="727aafd2658302de" providerId="LiveId" clId="{FA20F9A4-3295-46B5-ABEA-F50C594D9EB0}" dt="2024-06-22T04:43:32.001" v="6898" actId="478"/>
          <ac:spMkLst>
            <pc:docMk/>
            <pc:sldMk cId="3863438464" sldId="340"/>
            <ac:spMk id="8197" creationId="{3549FD87-FA99-511D-F7DB-B8D28AF1D1B6}"/>
          </ac:spMkLst>
        </pc:spChg>
        <pc:spChg chg="mod topLvl">
          <ac:chgData name="Cesar Pzzo" userId="727aafd2658302de" providerId="LiveId" clId="{FA20F9A4-3295-46B5-ABEA-F50C594D9EB0}" dt="2024-06-22T04:56:33.798" v="7172" actId="164"/>
          <ac:spMkLst>
            <pc:docMk/>
            <pc:sldMk cId="3863438464" sldId="340"/>
            <ac:spMk id="8198" creationId="{3C9F830E-15E2-FD12-70C1-73506CB8B5EC}"/>
          </ac:spMkLst>
        </pc:spChg>
        <pc:spChg chg="mod topLvl">
          <ac:chgData name="Cesar Pzzo" userId="727aafd2658302de" providerId="LiveId" clId="{FA20F9A4-3295-46B5-ABEA-F50C594D9EB0}" dt="2024-06-22T04:56:33.798" v="7172" actId="164"/>
          <ac:spMkLst>
            <pc:docMk/>
            <pc:sldMk cId="3863438464" sldId="340"/>
            <ac:spMk id="8199" creationId="{25FE9D41-AAE5-5A83-EDED-0B01A60294F2}"/>
          </ac:spMkLst>
        </pc:spChg>
        <pc:spChg chg="del mod">
          <ac:chgData name="Cesar Pzzo" userId="727aafd2658302de" providerId="LiveId" clId="{FA20F9A4-3295-46B5-ABEA-F50C594D9EB0}" dt="2024-06-22T04:46:07.631" v="6910" actId="478"/>
          <ac:spMkLst>
            <pc:docMk/>
            <pc:sldMk cId="3863438464" sldId="340"/>
            <ac:spMk id="8202" creationId="{08B03985-385E-C761-7183-0703D70EF7A3}"/>
          </ac:spMkLst>
        </pc:spChg>
        <pc:spChg chg="add del mod">
          <ac:chgData name="Cesar Pzzo" userId="727aafd2658302de" providerId="LiveId" clId="{FA20F9A4-3295-46B5-ABEA-F50C594D9EB0}" dt="2024-06-22T04:55:46.442" v="7161" actId="21"/>
          <ac:spMkLst>
            <pc:docMk/>
            <pc:sldMk cId="3863438464" sldId="340"/>
            <ac:spMk id="8212" creationId="{D04FDDB9-8D37-DD9D-51B9-62CBC753F066}"/>
          </ac:spMkLst>
        </pc:spChg>
        <pc:spChg chg="add del mod">
          <ac:chgData name="Cesar Pzzo" userId="727aafd2658302de" providerId="LiveId" clId="{FA20F9A4-3295-46B5-ABEA-F50C594D9EB0}" dt="2024-06-22T04:56:09.886" v="7167" actId="21"/>
          <ac:spMkLst>
            <pc:docMk/>
            <pc:sldMk cId="3863438464" sldId="340"/>
            <ac:spMk id="8213" creationId="{D04FDDB9-8D37-DD9D-51B9-62CBC753F066}"/>
          </ac:spMkLst>
        </pc:spChg>
        <pc:spChg chg="add mod ord">
          <ac:chgData name="Cesar Pzzo" userId="727aafd2658302de" providerId="LiveId" clId="{FA20F9A4-3295-46B5-ABEA-F50C594D9EB0}" dt="2024-06-22T04:56:51.209" v="7175" actId="14861"/>
          <ac:spMkLst>
            <pc:docMk/>
            <pc:sldMk cId="3863438464" sldId="340"/>
            <ac:spMk id="8214" creationId="{D04FDDB9-8D37-DD9D-51B9-62CBC753F066}"/>
          </ac:spMkLst>
        </pc:spChg>
        <pc:spChg chg="mod">
          <ac:chgData name="Cesar Pzzo" userId="727aafd2658302de" providerId="LiveId" clId="{FA20F9A4-3295-46B5-ABEA-F50C594D9EB0}" dt="2024-06-22T05:39:17.142" v="7757"/>
          <ac:spMkLst>
            <pc:docMk/>
            <pc:sldMk cId="3863438464" sldId="340"/>
            <ac:spMk id="8219" creationId="{F465C40A-0615-15BD-3853-EC1AFD5C1CC8}"/>
          </ac:spMkLst>
        </pc:spChg>
        <pc:spChg chg="mod">
          <ac:chgData name="Cesar Pzzo" userId="727aafd2658302de" providerId="LiveId" clId="{FA20F9A4-3295-46B5-ABEA-F50C594D9EB0}" dt="2024-06-22T05:39:17.142" v="7757"/>
          <ac:spMkLst>
            <pc:docMk/>
            <pc:sldMk cId="3863438464" sldId="340"/>
            <ac:spMk id="8222" creationId="{7699E6AE-A035-9075-26F1-599F80300ABC}"/>
          </ac:spMkLst>
        </pc:spChg>
        <pc:spChg chg="mod">
          <ac:chgData name="Cesar Pzzo" userId="727aafd2658302de" providerId="LiveId" clId="{FA20F9A4-3295-46B5-ABEA-F50C594D9EB0}" dt="2024-06-22T05:39:17.142" v="7757"/>
          <ac:spMkLst>
            <pc:docMk/>
            <pc:sldMk cId="3863438464" sldId="340"/>
            <ac:spMk id="8225" creationId="{D3DD82AC-B71B-7275-AB77-F5E7F8601DD5}"/>
          </ac:spMkLst>
        </pc:spChg>
        <pc:spChg chg="mod">
          <ac:chgData name="Cesar Pzzo" userId="727aafd2658302de" providerId="LiveId" clId="{FA20F9A4-3295-46B5-ABEA-F50C594D9EB0}" dt="2024-06-22T05:39:17.142" v="7757"/>
          <ac:spMkLst>
            <pc:docMk/>
            <pc:sldMk cId="3863438464" sldId="340"/>
            <ac:spMk id="8228" creationId="{20AF11E6-6E0F-6FB0-C0BA-9719B46FC1B7}"/>
          </ac:spMkLst>
        </pc:spChg>
        <pc:spChg chg="mod">
          <ac:chgData name="Cesar Pzzo" userId="727aafd2658302de" providerId="LiveId" clId="{FA20F9A4-3295-46B5-ABEA-F50C594D9EB0}" dt="2024-06-22T15:23:20.044" v="8910"/>
          <ac:spMkLst>
            <pc:docMk/>
            <pc:sldMk cId="3863438464" sldId="340"/>
            <ac:spMk id="8231" creationId="{F8706B83-7AB9-E872-FB8F-B4D6F1BF89C8}"/>
          </ac:spMkLst>
        </pc:spChg>
        <pc:grpChg chg="mod">
          <ac:chgData name="Cesar Pzzo" userId="727aafd2658302de" providerId="LiveId" clId="{FA20F9A4-3295-46B5-ABEA-F50C594D9EB0}" dt="2024-06-22T04:42:42.252" v="6877" actId="478"/>
          <ac:grpSpMkLst>
            <pc:docMk/>
            <pc:sldMk cId="3863438464" sldId="340"/>
            <ac:grpSpMk id="2" creationId="{DD6000FE-706A-DF3C-87B0-E6AB9AC19DE5}"/>
          </ac:grpSpMkLst>
        </pc:grpChg>
        <pc:grpChg chg="mod">
          <ac:chgData name="Cesar Pzzo" userId="727aafd2658302de" providerId="LiveId" clId="{FA20F9A4-3295-46B5-ABEA-F50C594D9EB0}" dt="2024-06-22T04:42:42.252" v="6877" actId="478"/>
          <ac:grpSpMkLst>
            <pc:docMk/>
            <pc:sldMk cId="3863438464" sldId="340"/>
            <ac:grpSpMk id="5" creationId="{8A0A0620-19FB-F9BE-91C6-6564F9720EC9}"/>
          </ac:grpSpMkLst>
        </pc:grpChg>
        <pc:grpChg chg="mod">
          <ac:chgData name="Cesar Pzzo" userId="727aafd2658302de" providerId="LiveId" clId="{FA20F9A4-3295-46B5-ABEA-F50C594D9EB0}" dt="2024-06-22T04:42:42.252" v="6877" actId="478"/>
          <ac:grpSpMkLst>
            <pc:docMk/>
            <pc:sldMk cId="3863438464" sldId="340"/>
            <ac:grpSpMk id="7" creationId="{81E925C8-1D5E-A66C-8528-56057FBE19A9}"/>
          </ac:grpSpMkLst>
        </pc:grpChg>
        <pc:grpChg chg="add del mod">
          <ac:chgData name="Cesar Pzzo" userId="727aafd2658302de" providerId="LiveId" clId="{FA20F9A4-3295-46B5-ABEA-F50C594D9EB0}" dt="2024-06-22T04:45:04.293" v="6899" actId="165"/>
          <ac:grpSpMkLst>
            <pc:docMk/>
            <pc:sldMk cId="3863438464" sldId="340"/>
            <ac:grpSpMk id="8" creationId="{D78A7A7A-B5C2-F294-0D67-A416EC92C5F0}"/>
          </ac:grpSpMkLst>
        </pc:grpChg>
        <pc:grpChg chg="del mod topLvl">
          <ac:chgData name="Cesar Pzzo" userId="727aafd2658302de" providerId="LiveId" clId="{FA20F9A4-3295-46B5-ABEA-F50C594D9EB0}" dt="2024-06-22T04:56:18.839" v="7168" actId="165"/>
          <ac:grpSpMkLst>
            <pc:docMk/>
            <pc:sldMk cId="3863438464" sldId="340"/>
            <ac:grpSpMk id="17" creationId="{4FB20FE6-E8F8-4940-CF78-DC74D356759D}"/>
          </ac:grpSpMkLst>
        </pc:grpChg>
        <pc:grpChg chg="del">
          <ac:chgData name="Cesar Pzzo" userId="727aafd2658302de" providerId="LiveId" clId="{FA20F9A4-3295-46B5-ABEA-F50C594D9EB0}" dt="2024-06-22T05:39:16.711" v="7756" actId="478"/>
          <ac:grpSpMkLst>
            <pc:docMk/>
            <pc:sldMk cId="3863438464" sldId="340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39:16.711" v="7756" actId="478"/>
          <ac:grpSpMkLst>
            <pc:docMk/>
            <pc:sldMk cId="3863438464" sldId="340"/>
            <ac:grpSpMk id="58" creationId="{2BC4FDE7-060B-AA46-D15B-DFA939795E2E}"/>
          </ac:grpSpMkLst>
        </pc:grpChg>
        <pc:grpChg chg="del">
          <ac:chgData name="Cesar Pzzo" userId="727aafd2658302de" providerId="LiveId" clId="{FA20F9A4-3295-46B5-ABEA-F50C594D9EB0}" dt="2024-06-22T05:39:16.711" v="7756" actId="478"/>
          <ac:grpSpMkLst>
            <pc:docMk/>
            <pc:sldMk cId="3863438464" sldId="340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39:16.711" v="7756" actId="478"/>
          <ac:grpSpMkLst>
            <pc:docMk/>
            <pc:sldMk cId="3863438464" sldId="340"/>
            <ac:grpSpMk id="62" creationId="{832B4425-275F-9B72-AB7F-1FA7B5E30B2C}"/>
          </ac:grpSpMkLst>
        </pc:grpChg>
        <pc:grpChg chg="mod">
          <ac:chgData name="Cesar Pzzo" userId="727aafd2658302de" providerId="LiveId" clId="{FA20F9A4-3295-46B5-ABEA-F50C594D9EB0}" dt="2024-06-22T04:42:42.252" v="6877" actId="478"/>
          <ac:grpSpMkLst>
            <pc:docMk/>
            <pc:sldMk cId="3863438464" sldId="340"/>
            <ac:grpSpMk id="1035" creationId="{0650525D-D320-9BD8-78C5-CBAE0E9B08E0}"/>
          </ac:grpSpMkLst>
        </pc:grpChg>
        <pc:grpChg chg="mod">
          <ac:chgData name="Cesar Pzzo" userId="727aafd2658302de" providerId="LiveId" clId="{FA20F9A4-3295-46B5-ABEA-F50C594D9EB0}" dt="2024-06-22T04:42:42.252" v="6877" actId="478"/>
          <ac:grpSpMkLst>
            <pc:docMk/>
            <pc:sldMk cId="3863438464" sldId="340"/>
            <ac:grpSpMk id="1055" creationId="{F67D65CE-18C2-8807-0C35-1B7C660B5018}"/>
          </ac:grpSpMkLst>
        </pc:grpChg>
        <pc:grpChg chg="mod">
          <ac:chgData name="Cesar Pzzo" userId="727aafd2658302de" providerId="LiveId" clId="{FA20F9A4-3295-46B5-ABEA-F50C594D9EB0}" dt="2024-06-22T04:42:42.252" v="6877" actId="478"/>
          <ac:grpSpMkLst>
            <pc:docMk/>
            <pc:sldMk cId="3863438464" sldId="340"/>
            <ac:grpSpMk id="1056" creationId="{0DC0EBCA-0845-1FE6-9512-C3847758ACB1}"/>
          </ac:grpSpMkLst>
        </pc:grpChg>
        <pc:grpChg chg="mod">
          <ac:chgData name="Cesar Pzzo" userId="727aafd2658302de" providerId="LiveId" clId="{FA20F9A4-3295-46B5-ABEA-F50C594D9EB0}" dt="2024-06-22T04:42:42.252" v="6877" actId="478"/>
          <ac:grpSpMkLst>
            <pc:docMk/>
            <pc:sldMk cId="3863438464" sldId="340"/>
            <ac:grpSpMk id="1074" creationId="{1E20D8A9-6C7D-3138-85B3-2752AFE73AD3}"/>
          </ac:grpSpMkLst>
        </pc:grpChg>
        <pc:grpChg chg="mod">
          <ac:chgData name="Cesar Pzzo" userId="727aafd2658302de" providerId="LiveId" clId="{FA20F9A4-3295-46B5-ABEA-F50C594D9EB0}" dt="2024-06-22T04:42:42.252" v="6877" actId="478"/>
          <ac:grpSpMkLst>
            <pc:docMk/>
            <pc:sldMk cId="3863438464" sldId="340"/>
            <ac:grpSpMk id="1075" creationId="{18B4A42E-CB54-0E8B-32D2-00AD2667DE41}"/>
          </ac:grpSpMkLst>
        </pc:grpChg>
        <pc:grpChg chg="mod">
          <ac:chgData name="Cesar Pzzo" userId="727aafd2658302de" providerId="LiveId" clId="{FA20F9A4-3295-46B5-ABEA-F50C594D9EB0}" dt="2024-06-22T04:42:42.252" v="6877" actId="478"/>
          <ac:grpSpMkLst>
            <pc:docMk/>
            <pc:sldMk cId="3863438464" sldId="340"/>
            <ac:grpSpMk id="1090" creationId="{174408A0-AC8A-78A6-93AE-214FE431D760}"/>
          </ac:grpSpMkLst>
        </pc:grpChg>
        <pc:grpChg chg="del mod">
          <ac:chgData name="Cesar Pzzo" userId="727aafd2658302de" providerId="LiveId" clId="{FA20F9A4-3295-46B5-ABEA-F50C594D9EB0}" dt="2024-06-22T04:42:44.129" v="6878" actId="478"/>
          <ac:grpSpMkLst>
            <pc:docMk/>
            <pc:sldMk cId="3863438464" sldId="340"/>
            <ac:grpSpMk id="8196" creationId="{7B261191-5A45-733E-8E3E-4F1A53465F9B}"/>
          </ac:grpSpMkLst>
        </pc:grpChg>
        <pc:grpChg chg="del mod">
          <ac:chgData name="Cesar Pzzo" userId="727aafd2658302de" providerId="LiveId" clId="{FA20F9A4-3295-46B5-ABEA-F50C594D9EB0}" dt="2024-06-22T04:46:00.938" v="6909" actId="21"/>
          <ac:grpSpMkLst>
            <pc:docMk/>
            <pc:sldMk cId="3863438464" sldId="340"/>
            <ac:grpSpMk id="8200" creationId="{9C79B0FE-7F0F-6E82-A3D9-0A6CA795083A}"/>
          </ac:grpSpMkLst>
        </pc:grpChg>
        <pc:grpChg chg="add del mod">
          <ac:chgData name="Cesar Pzzo" userId="727aafd2658302de" providerId="LiveId" clId="{FA20F9A4-3295-46B5-ABEA-F50C594D9EB0}" dt="2024-06-22T04:55:59.031" v="7164" actId="165"/>
          <ac:grpSpMkLst>
            <pc:docMk/>
            <pc:sldMk cId="3863438464" sldId="340"/>
            <ac:grpSpMk id="8208" creationId="{3EE0D123-BB8C-ADA1-39B0-05480B49629E}"/>
          </ac:grpSpMkLst>
        </pc:grpChg>
        <pc:grpChg chg="add mod">
          <ac:chgData name="Cesar Pzzo" userId="727aafd2658302de" providerId="LiveId" clId="{FA20F9A4-3295-46B5-ABEA-F50C594D9EB0}" dt="2024-06-22T04:56:33.798" v="7172" actId="164"/>
          <ac:grpSpMkLst>
            <pc:docMk/>
            <pc:sldMk cId="3863438464" sldId="340"/>
            <ac:grpSpMk id="8216" creationId="{29F7055B-2008-40FB-6EBE-DCE80A3279C3}"/>
          </ac:grpSpMkLst>
        </pc:grpChg>
        <pc:grpChg chg="add mod">
          <ac:chgData name="Cesar Pzzo" userId="727aafd2658302de" providerId="LiveId" clId="{FA20F9A4-3295-46B5-ABEA-F50C594D9EB0}" dt="2024-06-22T05:39:17.142" v="7757"/>
          <ac:grpSpMkLst>
            <pc:docMk/>
            <pc:sldMk cId="3863438464" sldId="340"/>
            <ac:grpSpMk id="8218" creationId="{71F9D09E-8EAD-F100-3349-4DA1E371B9AE}"/>
          </ac:grpSpMkLst>
        </pc:grpChg>
        <pc:grpChg chg="add mod">
          <ac:chgData name="Cesar Pzzo" userId="727aafd2658302de" providerId="LiveId" clId="{FA20F9A4-3295-46B5-ABEA-F50C594D9EB0}" dt="2024-06-22T05:39:17.142" v="7757"/>
          <ac:grpSpMkLst>
            <pc:docMk/>
            <pc:sldMk cId="3863438464" sldId="340"/>
            <ac:grpSpMk id="8221" creationId="{AF9A1CCC-CBEB-A1B7-0998-5F5331B0FDF1}"/>
          </ac:grpSpMkLst>
        </pc:grpChg>
        <pc:grpChg chg="add mod">
          <ac:chgData name="Cesar Pzzo" userId="727aafd2658302de" providerId="LiveId" clId="{FA20F9A4-3295-46B5-ABEA-F50C594D9EB0}" dt="2024-06-22T05:39:17.142" v="7757"/>
          <ac:grpSpMkLst>
            <pc:docMk/>
            <pc:sldMk cId="3863438464" sldId="340"/>
            <ac:grpSpMk id="8224" creationId="{C31219C0-7374-7151-0096-6A6E4A119699}"/>
          </ac:grpSpMkLst>
        </pc:grpChg>
        <pc:grpChg chg="add mod">
          <ac:chgData name="Cesar Pzzo" userId="727aafd2658302de" providerId="LiveId" clId="{FA20F9A4-3295-46B5-ABEA-F50C594D9EB0}" dt="2024-06-22T05:39:17.142" v="7757"/>
          <ac:grpSpMkLst>
            <pc:docMk/>
            <pc:sldMk cId="3863438464" sldId="340"/>
            <ac:grpSpMk id="8227" creationId="{6557E7DD-9D9A-2812-2F7E-0604AE75A85D}"/>
          </ac:grpSpMkLst>
        </pc:grpChg>
        <pc:grpChg chg="add mod">
          <ac:chgData name="Cesar Pzzo" userId="727aafd2658302de" providerId="LiveId" clId="{FA20F9A4-3295-46B5-ABEA-F50C594D9EB0}" dt="2024-06-22T05:39:17.142" v="7757"/>
          <ac:grpSpMkLst>
            <pc:docMk/>
            <pc:sldMk cId="3863438464" sldId="340"/>
            <ac:grpSpMk id="8230" creationId="{3B4D3637-F075-551C-0639-EFF6135663FF}"/>
          </ac:grpSpMkLst>
        </pc:grp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4" creationId="{484DB80C-3A4C-F96F-7B38-C03B874644D3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6" creationId="{A3AC4FFB-D279-294C-A9EE-F3CC8426D8C4}"/>
          </ac:picMkLst>
        </pc:picChg>
        <pc:picChg chg="mod topLvl">
          <ac:chgData name="Cesar Pzzo" userId="727aafd2658302de" providerId="LiveId" clId="{FA20F9A4-3295-46B5-ABEA-F50C594D9EB0}" dt="2024-06-22T04:56:33.798" v="7172" actId="164"/>
          <ac:picMkLst>
            <pc:docMk/>
            <pc:sldMk cId="3863438464" sldId="340"/>
            <ac:picMk id="21" creationId="{E732B460-2DED-1190-FECF-33F709808E7B}"/>
          </ac:picMkLst>
        </pc:picChg>
        <pc:picChg chg="mod topLvl">
          <ac:chgData name="Cesar Pzzo" userId="727aafd2658302de" providerId="LiveId" clId="{FA20F9A4-3295-46B5-ABEA-F50C594D9EB0}" dt="2024-06-22T04:56:33.798" v="7172" actId="164"/>
          <ac:picMkLst>
            <pc:docMk/>
            <pc:sldMk cId="3863438464" sldId="340"/>
            <ac:picMk id="22" creationId="{0259C24C-9B84-0376-D73F-42605DB8D2D0}"/>
          </ac:picMkLst>
        </pc:picChg>
        <pc:picChg chg="mod topLvl">
          <ac:chgData name="Cesar Pzzo" userId="727aafd2658302de" providerId="LiveId" clId="{FA20F9A4-3295-46B5-ABEA-F50C594D9EB0}" dt="2024-06-22T04:56:33.798" v="7172" actId="164"/>
          <ac:picMkLst>
            <pc:docMk/>
            <pc:sldMk cId="3863438464" sldId="340"/>
            <ac:picMk id="34" creationId="{C43AB7D5-6FB8-40C6-C702-81AAB7F803A8}"/>
          </ac:picMkLst>
        </pc:picChg>
        <pc:picChg chg="mod topLvl">
          <ac:chgData name="Cesar Pzzo" userId="727aafd2658302de" providerId="LiveId" clId="{FA20F9A4-3295-46B5-ABEA-F50C594D9EB0}" dt="2024-06-22T04:56:33.798" v="7172" actId="164"/>
          <ac:picMkLst>
            <pc:docMk/>
            <pc:sldMk cId="3863438464" sldId="340"/>
            <ac:picMk id="40" creationId="{55F23257-1405-18DE-8692-296F16CBF2E9}"/>
          </ac:picMkLst>
        </pc:picChg>
        <pc:picChg chg="mod topLvl">
          <ac:chgData name="Cesar Pzzo" userId="727aafd2658302de" providerId="LiveId" clId="{FA20F9A4-3295-46B5-ABEA-F50C594D9EB0}" dt="2024-06-22T04:56:33.798" v="7172" actId="164"/>
          <ac:picMkLst>
            <pc:docMk/>
            <pc:sldMk cId="3863438464" sldId="340"/>
            <ac:picMk id="48" creationId="{5BE85141-DBC5-8E9F-DAFC-52A9B1775858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59" creationId="{C857A4DD-1190-5EAB-8424-6D80031E1F6F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37" creationId="{86804E59-6AE1-C943-479D-CE8F0C505180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38" creationId="{6788F9B5-5529-502B-67BD-F6556D6F3D3D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39" creationId="{542E28EE-6AC8-626B-6F58-3DAE860D1050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49" creationId="{6D9AEFEC-FE53-3284-436A-05081E6F94B5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50" creationId="{5C610196-C4C4-5281-C86B-F8090BBC2B86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57" creationId="{90476D9F-38F6-620B-5874-31071E2629F9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58" creationId="{7390CA75-BB66-C236-5446-35A9D4FBD009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60" creationId="{28A86181-A08B-FFE3-9202-D9E6A752FD06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61" creationId="{3BF733A6-8875-0395-2FAB-0431450D81EE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62" creationId="{79F5DCA8-2C7D-7909-1555-FD6806EEDB1D}"/>
          </ac:picMkLst>
        </pc:picChg>
        <pc:picChg chg="add del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76" creationId="{2FC46F29-1C29-283B-B189-52ED56BC01E4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77" creationId="{DB02FC39-DC81-9ABD-0DE1-009670BA656B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79" creationId="{74BCEC32-9032-4959-50B2-60A295F1C4E9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80" creationId="{7DE9949D-91BE-49F2-1971-C678923D8C12}"/>
          </ac:picMkLst>
        </pc:picChg>
        <pc:picChg chg="mod">
          <ac:chgData name="Cesar Pzzo" userId="727aafd2658302de" providerId="LiveId" clId="{FA20F9A4-3295-46B5-ABEA-F50C594D9EB0}" dt="2024-06-22T04:42:42.252" v="6877" actId="478"/>
          <ac:picMkLst>
            <pc:docMk/>
            <pc:sldMk cId="3863438464" sldId="340"/>
            <ac:picMk id="1081" creationId="{7A4EEAB6-8772-A9DC-CEA0-9861D6086D8D}"/>
          </ac:picMkLst>
        </pc:picChg>
        <pc:picChg chg="del mod">
          <ac:chgData name="Cesar Pzzo" userId="727aafd2658302de" providerId="LiveId" clId="{FA20F9A4-3295-46B5-ABEA-F50C594D9EB0}" dt="2024-06-22T04:46:00.938" v="6909" actId="21"/>
          <ac:picMkLst>
            <pc:docMk/>
            <pc:sldMk cId="3863438464" sldId="340"/>
            <ac:picMk id="8201" creationId="{D23C5946-A0DF-2A89-C000-97BEF89C7F2A}"/>
          </ac:picMkLst>
        </pc:picChg>
        <pc:picChg chg="add mod topLvl">
          <ac:chgData name="Cesar Pzzo" userId="727aafd2658302de" providerId="LiveId" clId="{FA20F9A4-3295-46B5-ABEA-F50C594D9EB0}" dt="2024-06-22T04:56:33.798" v="7172" actId="164"/>
          <ac:picMkLst>
            <pc:docMk/>
            <pc:sldMk cId="3863438464" sldId="340"/>
            <ac:picMk id="8207" creationId="{D23C5946-A0DF-2A89-C000-97BEF89C7F2A}"/>
          </ac:picMkLst>
        </pc:picChg>
        <pc:picChg chg="add del mod">
          <ac:chgData name="Cesar Pzzo" userId="727aafd2658302de" providerId="LiveId" clId="{FA20F9A4-3295-46B5-ABEA-F50C594D9EB0}" dt="2024-06-22T04:51:14.536" v="6986" actId="21"/>
          <ac:picMkLst>
            <pc:docMk/>
            <pc:sldMk cId="3863438464" sldId="340"/>
            <ac:picMk id="8211" creationId="{2EDFEA38-8186-7795-0199-0AF548F6E66E}"/>
          </ac:picMkLst>
        </pc:picChg>
        <pc:picChg chg="mod">
          <ac:chgData name="Cesar Pzzo" userId="727aafd2658302de" providerId="LiveId" clId="{FA20F9A4-3295-46B5-ABEA-F50C594D9EB0}" dt="2024-06-22T05:39:17.142" v="7757"/>
          <ac:picMkLst>
            <pc:docMk/>
            <pc:sldMk cId="3863438464" sldId="340"/>
            <ac:picMk id="8220" creationId="{33342D89-E01B-CD8D-54EE-30608BCC05E1}"/>
          </ac:picMkLst>
        </pc:picChg>
        <pc:picChg chg="mod">
          <ac:chgData name="Cesar Pzzo" userId="727aafd2658302de" providerId="LiveId" clId="{FA20F9A4-3295-46B5-ABEA-F50C594D9EB0}" dt="2024-06-22T05:39:17.142" v="7757"/>
          <ac:picMkLst>
            <pc:docMk/>
            <pc:sldMk cId="3863438464" sldId="340"/>
            <ac:picMk id="8223" creationId="{FE90B342-14F1-2B5B-1D30-E312E5ED8CB8}"/>
          </ac:picMkLst>
        </pc:picChg>
        <pc:picChg chg="mod">
          <ac:chgData name="Cesar Pzzo" userId="727aafd2658302de" providerId="LiveId" clId="{FA20F9A4-3295-46B5-ABEA-F50C594D9EB0}" dt="2024-06-22T05:39:17.142" v="7757"/>
          <ac:picMkLst>
            <pc:docMk/>
            <pc:sldMk cId="3863438464" sldId="340"/>
            <ac:picMk id="8226" creationId="{375D9AAC-A906-5EB9-8F30-01A6B6CC6D85}"/>
          </ac:picMkLst>
        </pc:picChg>
        <pc:picChg chg="mod">
          <ac:chgData name="Cesar Pzzo" userId="727aafd2658302de" providerId="LiveId" clId="{FA20F9A4-3295-46B5-ABEA-F50C594D9EB0}" dt="2024-06-22T05:39:17.142" v="7757"/>
          <ac:picMkLst>
            <pc:docMk/>
            <pc:sldMk cId="3863438464" sldId="340"/>
            <ac:picMk id="8229" creationId="{C1966E7D-73C6-94BA-22ED-FE40D65658E2}"/>
          </ac:picMkLst>
        </pc:picChg>
        <pc:picChg chg="mod">
          <ac:chgData name="Cesar Pzzo" userId="727aafd2658302de" providerId="LiveId" clId="{FA20F9A4-3295-46B5-ABEA-F50C594D9EB0}" dt="2024-06-22T05:39:17.142" v="7757"/>
          <ac:picMkLst>
            <pc:docMk/>
            <pc:sldMk cId="3863438464" sldId="340"/>
            <ac:picMk id="8232" creationId="{C06303D5-5C22-1EE9-4211-E7BE8BC9AECF}"/>
          </ac:picMkLst>
        </pc:picChg>
      </pc:sldChg>
      <pc:sldChg chg="addSp delSp modSp add del mod delAnim modAnim">
        <pc:chgData name="Cesar Pzzo" userId="727aafd2658302de" providerId="LiveId" clId="{FA20F9A4-3295-46B5-ABEA-F50C594D9EB0}" dt="2024-06-22T04:52:28.154" v="7077" actId="47"/>
        <pc:sldMkLst>
          <pc:docMk/>
          <pc:sldMk cId="3609481259" sldId="341"/>
        </pc:sldMkLst>
        <pc:spChg chg="mod">
          <ac:chgData name="Cesar Pzzo" userId="727aafd2658302de" providerId="LiveId" clId="{FA20F9A4-3295-46B5-ABEA-F50C594D9EB0}" dt="2024-06-22T04:51:21.228" v="6989" actId="1035"/>
          <ac:spMkLst>
            <pc:docMk/>
            <pc:sldMk cId="3609481259" sldId="341"/>
            <ac:spMk id="26" creationId="{75CB8F4C-90F3-04F4-B20A-2703D739AABC}"/>
          </ac:spMkLst>
        </pc:spChg>
        <pc:spChg chg="mod">
          <ac:chgData name="Cesar Pzzo" userId="727aafd2658302de" providerId="LiveId" clId="{FA20F9A4-3295-46B5-ABEA-F50C594D9EB0}" dt="2024-06-22T04:51:21.228" v="6989" actId="1035"/>
          <ac:spMkLst>
            <pc:docMk/>
            <pc:sldMk cId="3609481259" sldId="341"/>
            <ac:spMk id="51" creationId="{0F914006-0265-6A96-9EF0-7C7CB4A760A7}"/>
          </ac:spMkLst>
        </pc:spChg>
        <pc:spChg chg="mod">
          <ac:chgData name="Cesar Pzzo" userId="727aafd2658302de" providerId="LiveId" clId="{FA20F9A4-3295-46B5-ABEA-F50C594D9EB0}" dt="2024-06-22T04:51:21.228" v="6989" actId="1035"/>
          <ac:spMkLst>
            <pc:docMk/>
            <pc:sldMk cId="3609481259" sldId="341"/>
            <ac:spMk id="8195" creationId="{6CA7A9BE-F49C-3C8B-A6FD-981354538F64}"/>
          </ac:spMkLst>
        </pc:spChg>
        <pc:spChg chg="mod">
          <ac:chgData name="Cesar Pzzo" userId="727aafd2658302de" providerId="LiveId" clId="{FA20F9A4-3295-46B5-ABEA-F50C594D9EB0}" dt="2024-06-22T04:51:21.228" v="6989" actId="1035"/>
          <ac:spMkLst>
            <pc:docMk/>
            <pc:sldMk cId="3609481259" sldId="341"/>
            <ac:spMk id="8198" creationId="{3C9F830E-15E2-FD12-70C1-73506CB8B5EC}"/>
          </ac:spMkLst>
        </pc:spChg>
        <pc:spChg chg="mod">
          <ac:chgData name="Cesar Pzzo" userId="727aafd2658302de" providerId="LiveId" clId="{FA20F9A4-3295-46B5-ABEA-F50C594D9EB0}" dt="2024-06-22T04:51:21.228" v="6989" actId="1035"/>
          <ac:spMkLst>
            <pc:docMk/>
            <pc:sldMk cId="3609481259" sldId="341"/>
            <ac:spMk id="8199" creationId="{25FE9D41-AAE5-5A83-EDED-0B01A60294F2}"/>
          </ac:spMkLst>
        </pc:spChg>
        <pc:grpChg chg="mod">
          <ac:chgData name="Cesar Pzzo" userId="727aafd2658302de" providerId="LiveId" clId="{FA20F9A4-3295-46B5-ABEA-F50C594D9EB0}" dt="2024-06-22T04:51:21.228" v="6989" actId="1035"/>
          <ac:grpSpMkLst>
            <pc:docMk/>
            <pc:sldMk cId="3609481259" sldId="341"/>
            <ac:grpSpMk id="17" creationId="{4FB20FE6-E8F8-4940-CF78-DC74D356759D}"/>
          </ac:grpSpMkLst>
        </pc:grpChg>
        <pc:grpChg chg="mod">
          <ac:chgData name="Cesar Pzzo" userId="727aafd2658302de" providerId="LiveId" clId="{FA20F9A4-3295-46B5-ABEA-F50C594D9EB0}" dt="2024-06-22T04:51:21.228" v="6989" actId="1035"/>
          <ac:grpSpMkLst>
            <pc:docMk/>
            <pc:sldMk cId="3609481259" sldId="341"/>
            <ac:grpSpMk id="8208" creationId="{3EE0D123-BB8C-ADA1-39B0-05480B49629E}"/>
          </ac:grpSpMkLst>
        </pc:grpChg>
        <pc:picChg chg="mod">
          <ac:chgData name="Cesar Pzzo" userId="727aafd2658302de" providerId="LiveId" clId="{FA20F9A4-3295-46B5-ABEA-F50C594D9EB0}" dt="2024-06-22T04:51:21.228" v="6989" actId="1035"/>
          <ac:picMkLst>
            <pc:docMk/>
            <pc:sldMk cId="3609481259" sldId="341"/>
            <ac:picMk id="21" creationId="{E732B460-2DED-1190-FECF-33F709808E7B}"/>
          </ac:picMkLst>
        </pc:picChg>
        <pc:picChg chg="mod">
          <ac:chgData name="Cesar Pzzo" userId="727aafd2658302de" providerId="LiveId" clId="{FA20F9A4-3295-46B5-ABEA-F50C594D9EB0}" dt="2024-06-22T04:51:21.228" v="6989" actId="1035"/>
          <ac:picMkLst>
            <pc:docMk/>
            <pc:sldMk cId="3609481259" sldId="341"/>
            <ac:picMk id="22" creationId="{0259C24C-9B84-0376-D73F-42605DB8D2D0}"/>
          </ac:picMkLst>
        </pc:picChg>
        <pc:picChg chg="mod">
          <ac:chgData name="Cesar Pzzo" userId="727aafd2658302de" providerId="LiveId" clId="{FA20F9A4-3295-46B5-ABEA-F50C594D9EB0}" dt="2024-06-22T04:51:21.228" v="6989" actId="1035"/>
          <ac:picMkLst>
            <pc:docMk/>
            <pc:sldMk cId="3609481259" sldId="341"/>
            <ac:picMk id="34" creationId="{C43AB7D5-6FB8-40C6-C702-81AAB7F803A8}"/>
          </ac:picMkLst>
        </pc:picChg>
        <pc:picChg chg="mod">
          <ac:chgData name="Cesar Pzzo" userId="727aafd2658302de" providerId="LiveId" clId="{FA20F9A4-3295-46B5-ABEA-F50C594D9EB0}" dt="2024-06-22T04:51:21.228" v="6989" actId="1035"/>
          <ac:picMkLst>
            <pc:docMk/>
            <pc:sldMk cId="3609481259" sldId="341"/>
            <ac:picMk id="40" creationId="{55F23257-1405-18DE-8692-296F16CBF2E9}"/>
          </ac:picMkLst>
        </pc:picChg>
        <pc:picChg chg="mod">
          <ac:chgData name="Cesar Pzzo" userId="727aafd2658302de" providerId="LiveId" clId="{FA20F9A4-3295-46B5-ABEA-F50C594D9EB0}" dt="2024-06-22T04:51:21.228" v="6989" actId="1035"/>
          <ac:picMkLst>
            <pc:docMk/>
            <pc:sldMk cId="3609481259" sldId="341"/>
            <ac:picMk id="48" creationId="{5BE85141-DBC5-8E9F-DAFC-52A9B1775858}"/>
          </ac:picMkLst>
        </pc:picChg>
        <pc:picChg chg="mod">
          <ac:chgData name="Cesar Pzzo" userId="727aafd2658302de" providerId="LiveId" clId="{FA20F9A4-3295-46B5-ABEA-F50C594D9EB0}" dt="2024-06-22T04:51:21.228" v="6989" actId="1035"/>
          <ac:picMkLst>
            <pc:docMk/>
            <pc:sldMk cId="3609481259" sldId="341"/>
            <ac:picMk id="8207" creationId="{D23C5946-A0DF-2A89-C000-97BEF89C7F2A}"/>
          </ac:picMkLst>
        </pc:picChg>
        <pc:picChg chg="add del mod">
          <ac:chgData name="Cesar Pzzo" userId="727aafd2658302de" providerId="LiveId" clId="{FA20F9A4-3295-46B5-ABEA-F50C594D9EB0}" dt="2024-06-22T04:52:26.621" v="7076" actId="21"/>
          <ac:picMkLst>
            <pc:docMk/>
            <pc:sldMk cId="3609481259" sldId="341"/>
            <ac:picMk id="8211" creationId="{2EDFEA38-8186-7795-0199-0AF548F6E66E}"/>
          </ac:picMkLst>
        </pc:picChg>
      </pc:sldChg>
      <pc:sldChg chg="delSp modSp add del mod delAnim">
        <pc:chgData name="Cesar Pzzo" userId="727aafd2658302de" providerId="LiveId" clId="{FA20F9A4-3295-46B5-ABEA-F50C594D9EB0}" dt="2024-06-22T04:51:02.999" v="6960" actId="47"/>
        <pc:sldMkLst>
          <pc:docMk/>
          <pc:sldMk cId="3835750984" sldId="341"/>
        </pc:sldMkLst>
        <pc:picChg chg="mod">
          <ac:chgData name="Cesar Pzzo" userId="727aafd2658302de" providerId="LiveId" clId="{FA20F9A4-3295-46B5-ABEA-F50C594D9EB0}" dt="2024-06-22T04:47:58.490" v="6918" actId="12789"/>
          <ac:picMkLst>
            <pc:docMk/>
            <pc:sldMk cId="3835750984" sldId="341"/>
            <ac:picMk id="34" creationId="{C43AB7D5-6FB8-40C6-C702-81AAB7F803A8}"/>
          </ac:picMkLst>
        </pc:picChg>
        <pc:picChg chg="mod">
          <ac:chgData name="Cesar Pzzo" userId="727aafd2658302de" providerId="LiveId" clId="{FA20F9A4-3295-46B5-ABEA-F50C594D9EB0}" dt="2024-06-22T04:47:58.490" v="6918" actId="12789"/>
          <ac:picMkLst>
            <pc:docMk/>
            <pc:sldMk cId="3835750984" sldId="341"/>
            <ac:picMk id="40" creationId="{55F23257-1405-18DE-8692-296F16CBF2E9}"/>
          </ac:picMkLst>
        </pc:picChg>
        <pc:picChg chg="mod">
          <ac:chgData name="Cesar Pzzo" userId="727aafd2658302de" providerId="LiveId" clId="{FA20F9A4-3295-46B5-ABEA-F50C594D9EB0}" dt="2024-06-22T04:47:58.490" v="6918" actId="12789"/>
          <ac:picMkLst>
            <pc:docMk/>
            <pc:sldMk cId="3835750984" sldId="341"/>
            <ac:picMk id="48" creationId="{5BE85141-DBC5-8E9F-DAFC-52A9B1775858}"/>
          </ac:picMkLst>
        </pc:picChg>
        <pc:picChg chg="del">
          <ac:chgData name="Cesar Pzzo" userId="727aafd2658302de" providerId="LiveId" clId="{FA20F9A4-3295-46B5-ABEA-F50C594D9EB0}" dt="2024-06-22T04:47:40.920" v="6916" actId="478"/>
          <ac:picMkLst>
            <pc:docMk/>
            <pc:sldMk cId="3835750984" sldId="341"/>
            <ac:picMk id="8211" creationId="{2EDFEA38-8186-7795-0199-0AF548F6E66E}"/>
          </ac:picMkLst>
        </pc:picChg>
      </pc:sldChg>
      <pc:sldChg chg="addSp modSp add del mod modAnim">
        <pc:chgData name="Cesar Pzzo" userId="727aafd2658302de" providerId="LiveId" clId="{FA20F9A4-3295-46B5-ABEA-F50C594D9EB0}" dt="2024-06-22T04:51:06.299" v="6961" actId="47"/>
        <pc:sldMkLst>
          <pc:docMk/>
          <pc:sldMk cId="1348531665" sldId="342"/>
        </pc:sldMkLst>
        <pc:picChg chg="add mod">
          <ac:chgData name="Cesar Pzzo" userId="727aafd2658302de" providerId="LiveId" clId="{FA20F9A4-3295-46B5-ABEA-F50C594D9EB0}" dt="2024-06-22T04:48:23.324" v="6923" actId="1076"/>
          <ac:picMkLst>
            <pc:docMk/>
            <pc:sldMk cId="1348531665" sldId="342"/>
            <ac:picMk id="2" creationId="{91EABBC4-ACA3-6869-7DB2-AA87153C00E9}"/>
          </ac:picMkLst>
        </pc:picChg>
      </pc:sldChg>
      <pc:sldChg chg="delSp modSp add del mod delAnim">
        <pc:chgData name="Cesar Pzzo" userId="727aafd2658302de" providerId="LiveId" clId="{FA20F9A4-3295-46B5-ABEA-F50C594D9EB0}" dt="2024-06-22T04:56:41.169" v="7174" actId="47"/>
        <pc:sldMkLst>
          <pc:docMk/>
          <pc:sldMk cId="3064113867" sldId="342"/>
        </pc:sldMkLst>
        <pc:spChg chg="mod">
          <ac:chgData name="Cesar Pzzo" userId="727aafd2658302de" providerId="LiveId" clId="{FA20F9A4-3295-46B5-ABEA-F50C594D9EB0}" dt="2024-06-22T04:51:49.556" v="7073" actId="1035"/>
          <ac:spMkLst>
            <pc:docMk/>
            <pc:sldMk cId="3064113867" sldId="342"/>
            <ac:spMk id="26" creationId="{75CB8F4C-90F3-04F4-B20A-2703D739AABC}"/>
          </ac:spMkLst>
        </pc:spChg>
        <pc:spChg chg="mod">
          <ac:chgData name="Cesar Pzzo" userId="727aafd2658302de" providerId="LiveId" clId="{FA20F9A4-3295-46B5-ABEA-F50C594D9EB0}" dt="2024-06-22T04:51:49.556" v="7073" actId="1035"/>
          <ac:spMkLst>
            <pc:docMk/>
            <pc:sldMk cId="3064113867" sldId="342"/>
            <ac:spMk id="51" creationId="{0F914006-0265-6A96-9EF0-7C7CB4A760A7}"/>
          </ac:spMkLst>
        </pc:spChg>
        <pc:spChg chg="mod">
          <ac:chgData name="Cesar Pzzo" userId="727aafd2658302de" providerId="LiveId" clId="{FA20F9A4-3295-46B5-ABEA-F50C594D9EB0}" dt="2024-06-22T04:51:49.556" v="7073" actId="1035"/>
          <ac:spMkLst>
            <pc:docMk/>
            <pc:sldMk cId="3064113867" sldId="342"/>
            <ac:spMk id="8195" creationId="{6CA7A9BE-F49C-3C8B-A6FD-981354538F64}"/>
          </ac:spMkLst>
        </pc:spChg>
        <pc:spChg chg="mod">
          <ac:chgData name="Cesar Pzzo" userId="727aafd2658302de" providerId="LiveId" clId="{FA20F9A4-3295-46B5-ABEA-F50C594D9EB0}" dt="2024-06-22T04:51:49.556" v="7073" actId="1035"/>
          <ac:spMkLst>
            <pc:docMk/>
            <pc:sldMk cId="3064113867" sldId="342"/>
            <ac:spMk id="8198" creationId="{3C9F830E-15E2-FD12-70C1-73506CB8B5EC}"/>
          </ac:spMkLst>
        </pc:spChg>
        <pc:spChg chg="mod">
          <ac:chgData name="Cesar Pzzo" userId="727aafd2658302de" providerId="LiveId" clId="{FA20F9A4-3295-46B5-ABEA-F50C594D9EB0}" dt="2024-06-22T04:51:49.556" v="7073" actId="1035"/>
          <ac:spMkLst>
            <pc:docMk/>
            <pc:sldMk cId="3064113867" sldId="342"/>
            <ac:spMk id="8199" creationId="{25FE9D41-AAE5-5A83-EDED-0B01A60294F2}"/>
          </ac:spMkLst>
        </pc:spChg>
        <pc:grpChg chg="mod">
          <ac:chgData name="Cesar Pzzo" userId="727aafd2658302de" providerId="LiveId" clId="{FA20F9A4-3295-46B5-ABEA-F50C594D9EB0}" dt="2024-06-22T04:51:49.556" v="7073" actId="1035"/>
          <ac:grpSpMkLst>
            <pc:docMk/>
            <pc:sldMk cId="3064113867" sldId="342"/>
            <ac:grpSpMk id="17" creationId="{4FB20FE6-E8F8-4940-CF78-DC74D356759D}"/>
          </ac:grpSpMkLst>
        </pc:grpChg>
        <pc:grpChg chg="mod">
          <ac:chgData name="Cesar Pzzo" userId="727aafd2658302de" providerId="LiveId" clId="{FA20F9A4-3295-46B5-ABEA-F50C594D9EB0}" dt="2024-06-22T04:51:49.556" v="7073" actId="1035"/>
          <ac:grpSpMkLst>
            <pc:docMk/>
            <pc:sldMk cId="3064113867" sldId="342"/>
            <ac:grpSpMk id="8208" creationId="{3EE0D123-BB8C-ADA1-39B0-05480B49629E}"/>
          </ac:grpSpMkLst>
        </pc:grpChg>
        <pc:picChg chg="mod">
          <ac:chgData name="Cesar Pzzo" userId="727aafd2658302de" providerId="LiveId" clId="{FA20F9A4-3295-46B5-ABEA-F50C594D9EB0}" dt="2024-06-22T04:51:49.556" v="7073" actId="1035"/>
          <ac:picMkLst>
            <pc:docMk/>
            <pc:sldMk cId="3064113867" sldId="342"/>
            <ac:picMk id="21" creationId="{E732B460-2DED-1190-FECF-33F709808E7B}"/>
          </ac:picMkLst>
        </pc:picChg>
        <pc:picChg chg="mod">
          <ac:chgData name="Cesar Pzzo" userId="727aafd2658302de" providerId="LiveId" clId="{FA20F9A4-3295-46B5-ABEA-F50C594D9EB0}" dt="2024-06-22T04:51:49.556" v="7073" actId="1035"/>
          <ac:picMkLst>
            <pc:docMk/>
            <pc:sldMk cId="3064113867" sldId="342"/>
            <ac:picMk id="22" creationId="{0259C24C-9B84-0376-D73F-42605DB8D2D0}"/>
          </ac:picMkLst>
        </pc:picChg>
        <pc:picChg chg="mod">
          <ac:chgData name="Cesar Pzzo" userId="727aafd2658302de" providerId="LiveId" clId="{FA20F9A4-3295-46B5-ABEA-F50C594D9EB0}" dt="2024-06-22T04:51:49.556" v="7073" actId="1035"/>
          <ac:picMkLst>
            <pc:docMk/>
            <pc:sldMk cId="3064113867" sldId="342"/>
            <ac:picMk id="34" creationId="{C43AB7D5-6FB8-40C6-C702-81AAB7F803A8}"/>
          </ac:picMkLst>
        </pc:picChg>
        <pc:picChg chg="mod">
          <ac:chgData name="Cesar Pzzo" userId="727aafd2658302de" providerId="LiveId" clId="{FA20F9A4-3295-46B5-ABEA-F50C594D9EB0}" dt="2024-06-22T04:51:49.556" v="7073" actId="1035"/>
          <ac:picMkLst>
            <pc:docMk/>
            <pc:sldMk cId="3064113867" sldId="342"/>
            <ac:picMk id="40" creationId="{55F23257-1405-18DE-8692-296F16CBF2E9}"/>
          </ac:picMkLst>
        </pc:picChg>
        <pc:picChg chg="mod">
          <ac:chgData name="Cesar Pzzo" userId="727aafd2658302de" providerId="LiveId" clId="{FA20F9A4-3295-46B5-ABEA-F50C594D9EB0}" dt="2024-06-22T04:51:49.556" v="7073" actId="1035"/>
          <ac:picMkLst>
            <pc:docMk/>
            <pc:sldMk cId="3064113867" sldId="342"/>
            <ac:picMk id="48" creationId="{5BE85141-DBC5-8E9F-DAFC-52A9B1775858}"/>
          </ac:picMkLst>
        </pc:picChg>
        <pc:picChg chg="mod">
          <ac:chgData name="Cesar Pzzo" userId="727aafd2658302de" providerId="LiveId" clId="{FA20F9A4-3295-46B5-ABEA-F50C594D9EB0}" dt="2024-06-22T04:51:49.556" v="7073" actId="1035"/>
          <ac:picMkLst>
            <pc:docMk/>
            <pc:sldMk cId="3064113867" sldId="342"/>
            <ac:picMk id="8207" creationId="{D23C5946-A0DF-2A89-C000-97BEF89C7F2A}"/>
          </ac:picMkLst>
        </pc:picChg>
        <pc:picChg chg="del">
          <ac:chgData name="Cesar Pzzo" userId="727aafd2658302de" providerId="LiveId" clId="{FA20F9A4-3295-46B5-ABEA-F50C594D9EB0}" dt="2024-06-22T04:51:40.709" v="6992" actId="478"/>
          <ac:picMkLst>
            <pc:docMk/>
            <pc:sldMk cId="3064113867" sldId="342"/>
            <ac:picMk id="8211" creationId="{2EDFEA38-8186-7795-0199-0AF548F6E66E}"/>
          </ac:picMkLst>
        </pc:picChg>
      </pc:sldChg>
      <pc:sldChg chg="addSp delSp modSp add del">
        <pc:chgData name="Cesar Pzzo" userId="727aafd2658302de" providerId="LiveId" clId="{FA20F9A4-3295-46B5-ABEA-F50C594D9EB0}" dt="2024-06-22T04:51:06.299" v="6961" actId="47"/>
        <pc:sldMkLst>
          <pc:docMk/>
          <pc:sldMk cId="195222467" sldId="343"/>
        </pc:sldMkLst>
        <pc:spChg chg="mod">
          <ac:chgData name="Cesar Pzzo" userId="727aafd2658302de" providerId="LiveId" clId="{FA20F9A4-3295-46B5-ABEA-F50C594D9EB0}" dt="2024-06-22T04:48:47.151" v="6926" actId="21"/>
          <ac:spMkLst>
            <pc:docMk/>
            <pc:sldMk cId="195222467" sldId="343"/>
            <ac:spMk id="26" creationId="{75CB8F4C-90F3-04F4-B20A-2703D739AABC}"/>
          </ac:spMkLst>
        </pc:spChg>
        <pc:spChg chg="mod">
          <ac:chgData name="Cesar Pzzo" userId="727aafd2658302de" providerId="LiveId" clId="{FA20F9A4-3295-46B5-ABEA-F50C594D9EB0}" dt="2024-06-22T04:48:47.151" v="6926" actId="21"/>
          <ac:spMkLst>
            <pc:docMk/>
            <pc:sldMk cId="195222467" sldId="343"/>
            <ac:spMk id="51" creationId="{0F914006-0265-6A96-9EF0-7C7CB4A760A7}"/>
          </ac:spMkLst>
        </pc:spChg>
        <pc:spChg chg="mod">
          <ac:chgData name="Cesar Pzzo" userId="727aafd2658302de" providerId="LiveId" clId="{FA20F9A4-3295-46B5-ABEA-F50C594D9EB0}" dt="2024-06-22T04:48:47.151" v="6926" actId="21"/>
          <ac:spMkLst>
            <pc:docMk/>
            <pc:sldMk cId="195222467" sldId="343"/>
            <ac:spMk id="8195" creationId="{6CA7A9BE-F49C-3C8B-A6FD-981354538F64}"/>
          </ac:spMkLst>
        </pc:spChg>
        <pc:spChg chg="mod">
          <ac:chgData name="Cesar Pzzo" userId="727aafd2658302de" providerId="LiveId" clId="{FA20F9A4-3295-46B5-ABEA-F50C594D9EB0}" dt="2024-06-22T04:48:47.151" v="6926" actId="21"/>
          <ac:spMkLst>
            <pc:docMk/>
            <pc:sldMk cId="195222467" sldId="343"/>
            <ac:spMk id="8198" creationId="{3C9F830E-15E2-FD12-70C1-73506CB8B5EC}"/>
          </ac:spMkLst>
        </pc:spChg>
        <pc:spChg chg="mod">
          <ac:chgData name="Cesar Pzzo" userId="727aafd2658302de" providerId="LiveId" clId="{FA20F9A4-3295-46B5-ABEA-F50C594D9EB0}" dt="2024-06-22T04:48:47.151" v="6926" actId="21"/>
          <ac:spMkLst>
            <pc:docMk/>
            <pc:sldMk cId="195222467" sldId="343"/>
            <ac:spMk id="8199" creationId="{25FE9D41-AAE5-5A83-EDED-0B01A60294F2}"/>
          </ac:spMkLst>
        </pc:spChg>
        <pc:grpChg chg="mod">
          <ac:chgData name="Cesar Pzzo" userId="727aafd2658302de" providerId="LiveId" clId="{FA20F9A4-3295-46B5-ABEA-F50C594D9EB0}" dt="2024-06-22T04:48:47.151" v="6926" actId="21"/>
          <ac:grpSpMkLst>
            <pc:docMk/>
            <pc:sldMk cId="195222467" sldId="343"/>
            <ac:grpSpMk id="17" creationId="{4FB20FE6-E8F8-4940-CF78-DC74D356759D}"/>
          </ac:grpSpMkLst>
        </pc:grpChg>
        <pc:grpChg chg="mod">
          <ac:chgData name="Cesar Pzzo" userId="727aafd2658302de" providerId="LiveId" clId="{FA20F9A4-3295-46B5-ABEA-F50C594D9EB0}" dt="2024-06-22T04:48:47.151" v="6926" actId="21"/>
          <ac:grpSpMkLst>
            <pc:docMk/>
            <pc:sldMk cId="195222467" sldId="343"/>
            <ac:grpSpMk id="8208" creationId="{3EE0D123-BB8C-ADA1-39B0-05480B49629E}"/>
          </ac:grpSpMkLst>
        </pc:grpChg>
        <pc:picChg chg="add del">
          <ac:chgData name="Cesar Pzzo" userId="727aafd2658302de" providerId="LiveId" clId="{FA20F9A4-3295-46B5-ABEA-F50C594D9EB0}" dt="2024-06-22T04:48:47.151" v="6926" actId="21"/>
          <ac:picMkLst>
            <pc:docMk/>
            <pc:sldMk cId="195222467" sldId="343"/>
            <ac:picMk id="21" creationId="{E732B460-2DED-1190-FECF-33F709808E7B}"/>
          </ac:picMkLst>
        </pc:picChg>
        <pc:picChg chg="mod">
          <ac:chgData name="Cesar Pzzo" userId="727aafd2658302de" providerId="LiveId" clId="{FA20F9A4-3295-46B5-ABEA-F50C594D9EB0}" dt="2024-06-22T04:48:47.151" v="6926" actId="21"/>
          <ac:picMkLst>
            <pc:docMk/>
            <pc:sldMk cId="195222467" sldId="343"/>
            <ac:picMk id="22" creationId="{0259C24C-9B84-0376-D73F-42605DB8D2D0}"/>
          </ac:picMkLst>
        </pc:picChg>
        <pc:picChg chg="mod">
          <ac:chgData name="Cesar Pzzo" userId="727aafd2658302de" providerId="LiveId" clId="{FA20F9A4-3295-46B5-ABEA-F50C594D9EB0}" dt="2024-06-22T04:48:47.151" v="6926" actId="21"/>
          <ac:picMkLst>
            <pc:docMk/>
            <pc:sldMk cId="195222467" sldId="343"/>
            <ac:picMk id="34" creationId="{C43AB7D5-6FB8-40C6-C702-81AAB7F803A8}"/>
          </ac:picMkLst>
        </pc:picChg>
        <pc:picChg chg="mod">
          <ac:chgData name="Cesar Pzzo" userId="727aafd2658302de" providerId="LiveId" clId="{FA20F9A4-3295-46B5-ABEA-F50C594D9EB0}" dt="2024-06-22T04:48:47.151" v="6926" actId="21"/>
          <ac:picMkLst>
            <pc:docMk/>
            <pc:sldMk cId="195222467" sldId="343"/>
            <ac:picMk id="40" creationId="{55F23257-1405-18DE-8692-296F16CBF2E9}"/>
          </ac:picMkLst>
        </pc:picChg>
        <pc:picChg chg="mod">
          <ac:chgData name="Cesar Pzzo" userId="727aafd2658302de" providerId="LiveId" clId="{FA20F9A4-3295-46B5-ABEA-F50C594D9EB0}" dt="2024-06-22T04:48:47.151" v="6926" actId="21"/>
          <ac:picMkLst>
            <pc:docMk/>
            <pc:sldMk cId="195222467" sldId="343"/>
            <ac:picMk id="48" creationId="{5BE85141-DBC5-8E9F-DAFC-52A9B1775858}"/>
          </ac:picMkLst>
        </pc:picChg>
        <pc:picChg chg="mod">
          <ac:chgData name="Cesar Pzzo" userId="727aafd2658302de" providerId="LiveId" clId="{FA20F9A4-3295-46B5-ABEA-F50C594D9EB0}" dt="2024-06-22T04:48:47.151" v="6926" actId="21"/>
          <ac:picMkLst>
            <pc:docMk/>
            <pc:sldMk cId="195222467" sldId="343"/>
            <ac:picMk id="8207" creationId="{D23C5946-A0DF-2A89-C000-97BEF89C7F2A}"/>
          </ac:picMkLst>
        </pc:picChg>
      </pc:sldChg>
      <pc:sldChg chg="addSp delSp modSp add del mod delAnim modAnim">
        <pc:chgData name="Cesar Pzzo" userId="727aafd2658302de" providerId="LiveId" clId="{FA20F9A4-3295-46B5-ABEA-F50C594D9EB0}" dt="2024-06-22T04:57:07.078" v="7178" actId="47"/>
        <pc:sldMkLst>
          <pc:docMk/>
          <pc:sldMk cId="3794954634" sldId="343"/>
        </pc:sldMkLst>
        <pc:picChg chg="add del mod">
          <ac:chgData name="Cesar Pzzo" userId="727aafd2658302de" providerId="LiveId" clId="{FA20F9A4-3295-46B5-ABEA-F50C594D9EB0}" dt="2024-06-22T04:57:04.858" v="7177" actId="21"/>
          <ac:picMkLst>
            <pc:docMk/>
            <pc:sldMk cId="3794954634" sldId="343"/>
            <ac:picMk id="8211" creationId="{2EDFEA38-8186-7795-0199-0AF548F6E66E}"/>
          </ac:picMkLst>
        </pc:picChg>
      </pc:sldChg>
      <pc:sldChg chg="delSp modSp add del mod delAnim">
        <pc:chgData name="Cesar Pzzo" userId="727aafd2658302de" providerId="LiveId" clId="{FA20F9A4-3295-46B5-ABEA-F50C594D9EB0}" dt="2024-06-22T04:56:39.480" v="7173" actId="47"/>
        <pc:sldMkLst>
          <pc:docMk/>
          <pc:sldMk cId="410832379" sldId="344"/>
        </pc:sldMkLst>
        <pc:spChg chg="mod">
          <ac:chgData name="Cesar Pzzo" userId="727aafd2658302de" providerId="LiveId" clId="{FA20F9A4-3295-46B5-ABEA-F50C594D9EB0}" dt="2024-06-22T04:53:47.321" v="7154" actId="14100"/>
          <ac:spMkLst>
            <pc:docMk/>
            <pc:sldMk cId="410832379" sldId="344"/>
            <ac:spMk id="26" creationId="{75CB8F4C-90F3-04F4-B20A-2703D739AABC}"/>
          </ac:spMkLst>
        </pc:spChg>
        <pc:spChg chg="mod">
          <ac:chgData name="Cesar Pzzo" userId="727aafd2658302de" providerId="LiveId" clId="{FA20F9A4-3295-46B5-ABEA-F50C594D9EB0}" dt="2024-06-22T04:53:43.421" v="7153" actId="14100"/>
          <ac:spMkLst>
            <pc:docMk/>
            <pc:sldMk cId="410832379" sldId="344"/>
            <ac:spMk id="51" creationId="{0F914006-0265-6A96-9EF0-7C7CB4A760A7}"/>
          </ac:spMkLst>
        </pc:spChg>
        <pc:spChg chg="mod">
          <ac:chgData name="Cesar Pzzo" userId="727aafd2658302de" providerId="LiveId" clId="{FA20F9A4-3295-46B5-ABEA-F50C594D9EB0}" dt="2024-06-22T04:53:43.421" v="7153" actId="14100"/>
          <ac:spMkLst>
            <pc:docMk/>
            <pc:sldMk cId="410832379" sldId="344"/>
            <ac:spMk id="8195" creationId="{6CA7A9BE-F49C-3C8B-A6FD-981354538F64}"/>
          </ac:spMkLst>
        </pc:spChg>
        <pc:spChg chg="mod">
          <ac:chgData name="Cesar Pzzo" userId="727aafd2658302de" providerId="LiveId" clId="{FA20F9A4-3295-46B5-ABEA-F50C594D9EB0}" dt="2024-06-22T04:53:43.421" v="7153" actId="14100"/>
          <ac:spMkLst>
            <pc:docMk/>
            <pc:sldMk cId="410832379" sldId="344"/>
            <ac:spMk id="8198" creationId="{3C9F830E-15E2-FD12-70C1-73506CB8B5EC}"/>
          </ac:spMkLst>
        </pc:spChg>
        <pc:spChg chg="mod">
          <ac:chgData name="Cesar Pzzo" userId="727aafd2658302de" providerId="LiveId" clId="{FA20F9A4-3295-46B5-ABEA-F50C594D9EB0}" dt="2024-06-22T04:53:43.421" v="7153" actId="14100"/>
          <ac:spMkLst>
            <pc:docMk/>
            <pc:sldMk cId="410832379" sldId="344"/>
            <ac:spMk id="8199" creationId="{25FE9D41-AAE5-5A83-EDED-0B01A60294F2}"/>
          </ac:spMkLst>
        </pc:spChg>
        <pc:grpChg chg="mod">
          <ac:chgData name="Cesar Pzzo" userId="727aafd2658302de" providerId="LiveId" clId="{FA20F9A4-3295-46B5-ABEA-F50C594D9EB0}" dt="2024-06-22T04:53:43.421" v="7153" actId="14100"/>
          <ac:grpSpMkLst>
            <pc:docMk/>
            <pc:sldMk cId="410832379" sldId="344"/>
            <ac:grpSpMk id="17" creationId="{4FB20FE6-E8F8-4940-CF78-DC74D356759D}"/>
          </ac:grpSpMkLst>
        </pc:grpChg>
        <pc:grpChg chg="mod">
          <ac:chgData name="Cesar Pzzo" userId="727aafd2658302de" providerId="LiveId" clId="{FA20F9A4-3295-46B5-ABEA-F50C594D9EB0}" dt="2024-06-22T04:53:43.421" v="7153" actId="14100"/>
          <ac:grpSpMkLst>
            <pc:docMk/>
            <pc:sldMk cId="410832379" sldId="344"/>
            <ac:grpSpMk id="8208" creationId="{3EE0D123-BB8C-ADA1-39B0-05480B49629E}"/>
          </ac:grpSpMkLst>
        </pc:grpChg>
        <pc:picChg chg="mod">
          <ac:chgData name="Cesar Pzzo" userId="727aafd2658302de" providerId="LiveId" clId="{FA20F9A4-3295-46B5-ABEA-F50C594D9EB0}" dt="2024-06-22T04:53:43.421" v="7153" actId="14100"/>
          <ac:picMkLst>
            <pc:docMk/>
            <pc:sldMk cId="410832379" sldId="344"/>
            <ac:picMk id="21" creationId="{E732B460-2DED-1190-FECF-33F709808E7B}"/>
          </ac:picMkLst>
        </pc:picChg>
        <pc:picChg chg="mod">
          <ac:chgData name="Cesar Pzzo" userId="727aafd2658302de" providerId="LiveId" clId="{FA20F9A4-3295-46B5-ABEA-F50C594D9EB0}" dt="2024-06-22T04:53:43.421" v="7153" actId="14100"/>
          <ac:picMkLst>
            <pc:docMk/>
            <pc:sldMk cId="410832379" sldId="344"/>
            <ac:picMk id="22" creationId="{0259C24C-9B84-0376-D73F-42605DB8D2D0}"/>
          </ac:picMkLst>
        </pc:picChg>
        <pc:picChg chg="mod">
          <ac:chgData name="Cesar Pzzo" userId="727aafd2658302de" providerId="LiveId" clId="{FA20F9A4-3295-46B5-ABEA-F50C594D9EB0}" dt="2024-06-22T04:53:43.421" v="7153" actId="14100"/>
          <ac:picMkLst>
            <pc:docMk/>
            <pc:sldMk cId="410832379" sldId="344"/>
            <ac:picMk id="34" creationId="{C43AB7D5-6FB8-40C6-C702-81AAB7F803A8}"/>
          </ac:picMkLst>
        </pc:picChg>
        <pc:picChg chg="mod">
          <ac:chgData name="Cesar Pzzo" userId="727aafd2658302de" providerId="LiveId" clId="{FA20F9A4-3295-46B5-ABEA-F50C594D9EB0}" dt="2024-06-22T04:53:43.421" v="7153" actId="14100"/>
          <ac:picMkLst>
            <pc:docMk/>
            <pc:sldMk cId="410832379" sldId="344"/>
            <ac:picMk id="40" creationId="{55F23257-1405-18DE-8692-296F16CBF2E9}"/>
          </ac:picMkLst>
        </pc:picChg>
        <pc:picChg chg="mod">
          <ac:chgData name="Cesar Pzzo" userId="727aafd2658302de" providerId="LiveId" clId="{FA20F9A4-3295-46B5-ABEA-F50C594D9EB0}" dt="2024-06-22T04:53:43.421" v="7153" actId="14100"/>
          <ac:picMkLst>
            <pc:docMk/>
            <pc:sldMk cId="410832379" sldId="344"/>
            <ac:picMk id="48" creationId="{5BE85141-DBC5-8E9F-DAFC-52A9B1775858}"/>
          </ac:picMkLst>
        </pc:picChg>
        <pc:picChg chg="mod">
          <ac:chgData name="Cesar Pzzo" userId="727aafd2658302de" providerId="LiveId" clId="{FA20F9A4-3295-46B5-ABEA-F50C594D9EB0}" dt="2024-06-22T04:53:43.421" v="7153" actId="14100"/>
          <ac:picMkLst>
            <pc:docMk/>
            <pc:sldMk cId="410832379" sldId="344"/>
            <ac:picMk id="8207" creationId="{D23C5946-A0DF-2A89-C000-97BEF89C7F2A}"/>
          </ac:picMkLst>
        </pc:picChg>
        <pc:picChg chg="del">
          <ac:chgData name="Cesar Pzzo" userId="727aafd2658302de" providerId="LiveId" clId="{FA20F9A4-3295-46B5-ABEA-F50C594D9EB0}" dt="2024-06-22T04:53:32.082" v="7122" actId="478"/>
          <ac:picMkLst>
            <pc:docMk/>
            <pc:sldMk cId="410832379" sldId="344"/>
            <ac:picMk id="8211" creationId="{2EDFEA38-8186-7795-0199-0AF548F6E66E}"/>
          </ac:picMkLst>
        </pc:picChg>
      </pc:sldChg>
      <pc:sldChg chg="add del">
        <pc:chgData name="Cesar Pzzo" userId="727aafd2658302de" providerId="LiveId" clId="{FA20F9A4-3295-46B5-ABEA-F50C594D9EB0}" dt="2024-06-22T04:51:02.999" v="6960" actId="47"/>
        <pc:sldMkLst>
          <pc:docMk/>
          <pc:sldMk cId="764006181" sldId="344"/>
        </pc:sldMkLst>
      </pc:sldChg>
      <pc:sldChg chg="addSp delSp modSp add mod modAnim modNotesTx">
        <pc:chgData name="Cesar Pzzo" userId="727aafd2658302de" providerId="LiveId" clId="{FA20F9A4-3295-46B5-ABEA-F50C594D9EB0}" dt="2024-06-22T15:23:33.122" v="8913"/>
        <pc:sldMkLst>
          <pc:docMk/>
          <pc:sldMk cId="3643659100" sldId="344"/>
        </pc:sldMkLst>
        <pc:spChg chg="add mod">
          <ac:chgData name="Cesar Pzzo" userId="727aafd2658302de" providerId="LiveId" clId="{FA20F9A4-3295-46B5-ABEA-F50C594D9EB0}" dt="2024-06-22T05:37:18.580" v="7700"/>
          <ac:spMkLst>
            <pc:docMk/>
            <pc:sldMk cId="3643659100" sldId="344"/>
            <ac:spMk id="2" creationId="{D2F9BAB4-A64F-075E-C29C-5072B09AF603}"/>
          </ac:spMkLst>
        </pc:spChg>
        <pc:spChg chg="mod">
          <ac:chgData name="Cesar Pzzo" userId="727aafd2658302de" providerId="LiveId" clId="{FA20F9A4-3295-46B5-ABEA-F50C594D9EB0}" dt="2024-06-22T15:23:33.122" v="8913"/>
          <ac:spMkLst>
            <pc:docMk/>
            <pc:sldMk cId="3643659100" sldId="344"/>
            <ac:spMk id="4" creationId="{0843CF4C-6612-E90D-A1F8-B0C08FB009E2}"/>
          </ac:spMkLst>
        </pc:spChg>
        <pc:spChg chg="mod">
          <ac:chgData name="Cesar Pzzo" userId="727aafd2658302de" providerId="LiveId" clId="{FA20F9A4-3295-46B5-ABEA-F50C594D9EB0}" dt="2024-06-22T05:37:22.080" v="7706" actId="1036"/>
          <ac:spMkLst>
            <pc:docMk/>
            <pc:sldMk cId="3643659100" sldId="344"/>
            <ac:spMk id="11" creationId="{E92C2EAE-CE0D-88D2-3715-7A80A4442F62}"/>
          </ac:spMkLst>
        </pc:spChg>
        <pc:spChg chg="mod">
          <ac:chgData name="Cesar Pzzo" userId="727aafd2658302de" providerId="LiveId" clId="{FA20F9A4-3295-46B5-ABEA-F50C594D9EB0}" dt="2024-06-22T05:37:11.657" v="7692" actId="1036"/>
          <ac:spMkLst>
            <pc:docMk/>
            <pc:sldMk cId="3643659100" sldId="344"/>
            <ac:spMk id="12" creationId="{3C104CB3-1125-628A-84CA-8C0DEB6AC520}"/>
          </ac:spMkLst>
        </pc:spChg>
        <pc:spChg chg="mod">
          <ac:chgData name="Cesar Pzzo" userId="727aafd2658302de" providerId="LiveId" clId="{FA20F9A4-3295-46B5-ABEA-F50C594D9EB0}" dt="2024-06-22T05:37:08.129" v="7688" actId="1036"/>
          <ac:spMkLst>
            <pc:docMk/>
            <pc:sldMk cId="3643659100" sldId="344"/>
            <ac:spMk id="61" creationId="{5BB1E94C-8829-5DDE-DD2E-C17F57F841D2}"/>
          </ac:spMkLst>
        </pc:spChg>
        <pc:grpChg chg="add del mod">
          <ac:chgData name="Cesar Pzzo" userId="727aafd2658302de" providerId="LiveId" clId="{FA20F9A4-3295-46B5-ABEA-F50C594D9EB0}" dt="2024-06-22T05:38:41.846" v="7747" actId="21"/>
          <ac:grpSpMkLst>
            <pc:docMk/>
            <pc:sldMk cId="3643659100" sldId="344"/>
            <ac:grpSpMk id="3" creationId="{22AF7FD4-C601-DC29-14FF-E80C0A58F239}"/>
          </ac:grpSpMkLst>
        </pc:grpChg>
        <pc:grpChg chg="add del mod">
          <ac:chgData name="Cesar Pzzo" userId="727aafd2658302de" providerId="LiveId" clId="{FA20F9A4-3295-46B5-ABEA-F50C594D9EB0}" dt="2024-06-22T05:38:41.846" v="7747" actId="21"/>
          <ac:grpSpMkLst>
            <pc:docMk/>
            <pc:sldMk cId="3643659100" sldId="344"/>
            <ac:grpSpMk id="54" creationId="{D2C1C060-4773-25D6-A4E6-4493F8A1EF0E}"/>
          </ac:grpSpMkLst>
        </pc:grpChg>
        <pc:grpChg chg="add del mod">
          <ac:chgData name="Cesar Pzzo" userId="727aafd2658302de" providerId="LiveId" clId="{FA20F9A4-3295-46B5-ABEA-F50C594D9EB0}" dt="2024-06-22T05:38:41.846" v="7747" actId="21"/>
          <ac:grpSpMkLst>
            <pc:docMk/>
            <pc:sldMk cId="3643659100" sldId="344"/>
            <ac:grpSpMk id="58" creationId="{2BC4FDE7-060B-AA46-D15B-DFA939795E2E}"/>
          </ac:grpSpMkLst>
        </pc:grpChg>
        <pc:grpChg chg="add del mod">
          <ac:chgData name="Cesar Pzzo" userId="727aafd2658302de" providerId="LiveId" clId="{FA20F9A4-3295-46B5-ABEA-F50C594D9EB0}" dt="2024-06-22T05:38:41.846" v="7747" actId="21"/>
          <ac:grpSpMkLst>
            <pc:docMk/>
            <pc:sldMk cId="3643659100" sldId="344"/>
            <ac:grpSpMk id="60" creationId="{B1DD5463-E491-7C1F-90F7-59592D009502}"/>
          </ac:grpSpMkLst>
        </pc:grpChg>
        <pc:grpChg chg="add del mod">
          <ac:chgData name="Cesar Pzzo" userId="727aafd2658302de" providerId="LiveId" clId="{FA20F9A4-3295-46B5-ABEA-F50C594D9EB0}" dt="2024-06-22T05:38:41.846" v="7747" actId="21"/>
          <ac:grpSpMkLst>
            <pc:docMk/>
            <pc:sldMk cId="3643659100" sldId="344"/>
            <ac:grpSpMk id="62" creationId="{832B4425-275F-9B72-AB7F-1FA7B5E30B2C}"/>
          </ac:grpSpMkLst>
        </pc:grpChg>
        <pc:picChg chg="mod">
          <ac:chgData name="Cesar Pzzo" userId="727aafd2658302de" providerId="LiveId" clId="{FA20F9A4-3295-46B5-ABEA-F50C594D9EB0}" dt="2024-06-22T05:38:31.882" v="7745" actId="14826"/>
          <ac:picMkLst>
            <pc:docMk/>
            <pc:sldMk cId="3643659100" sldId="344"/>
            <ac:picMk id="5" creationId="{5D80A295-D2DC-168A-6683-C7EA7030BAAD}"/>
          </ac:picMkLst>
        </pc:picChg>
        <pc:picChg chg="add mod">
          <ac:chgData name="Cesar Pzzo" userId="727aafd2658302de" providerId="LiveId" clId="{FA20F9A4-3295-46B5-ABEA-F50C594D9EB0}" dt="2024-06-22T04:57:08.333" v="7179"/>
          <ac:picMkLst>
            <pc:docMk/>
            <pc:sldMk cId="3643659100" sldId="344"/>
            <ac:picMk id="8211" creationId="{2EDFEA38-8186-7795-0199-0AF548F6E66E}"/>
          </ac:picMkLst>
        </pc:picChg>
      </pc:sldChg>
      <pc:sldChg chg="addSp delSp modSp add mod delAnim">
        <pc:chgData name="Cesar Pzzo" userId="727aafd2658302de" providerId="LiveId" clId="{FA20F9A4-3295-46B5-ABEA-F50C594D9EB0}" dt="2024-06-22T15:23:36.476" v="8914"/>
        <pc:sldMkLst>
          <pc:docMk/>
          <pc:sldMk cId="1905039349" sldId="345"/>
        </pc:sldMkLst>
        <pc:spChg chg="add mod">
          <ac:chgData name="Cesar Pzzo" userId="727aafd2658302de" providerId="LiveId" clId="{FA20F9A4-3295-46B5-ABEA-F50C594D9EB0}" dt="2024-06-22T05:28:03.245" v="7555" actId="552"/>
          <ac:spMkLst>
            <pc:docMk/>
            <pc:sldMk cId="1905039349" sldId="345"/>
            <ac:spMk id="2" creationId="{46334D41-A2C2-A035-7680-19682A21D335}"/>
          </ac:spMkLst>
        </pc:spChg>
        <pc:spChg chg="add mod">
          <ac:chgData name="Cesar Pzzo" userId="727aafd2658302de" providerId="LiveId" clId="{FA20F9A4-3295-46B5-ABEA-F50C594D9EB0}" dt="2024-06-22T05:27:33.170" v="7552" actId="1035"/>
          <ac:spMkLst>
            <pc:docMk/>
            <pc:sldMk cId="1905039349" sldId="345"/>
            <ac:spMk id="3" creationId="{17017203-20EB-DA93-F114-304F9DB2C49C}"/>
          </ac:spMkLst>
        </pc:spChg>
        <pc:spChg chg="add del mod">
          <ac:chgData name="Cesar Pzzo" userId="727aafd2658302de" providerId="LiveId" clId="{FA20F9A4-3295-46B5-ABEA-F50C594D9EB0}" dt="2024-06-22T05:51:43.829" v="8240" actId="478"/>
          <ac:spMkLst>
            <pc:docMk/>
            <pc:sldMk cId="1905039349" sldId="345"/>
            <ac:spMk id="4" creationId="{D6B29270-D462-4FA5-9B5D-B858F75E0656}"/>
          </ac:spMkLst>
        </pc:spChg>
        <pc:spChg chg="add mod">
          <ac:chgData name="Cesar Pzzo" userId="727aafd2658302de" providerId="LiveId" clId="{FA20F9A4-3295-46B5-ABEA-F50C594D9EB0}" dt="2024-06-22T05:27:33.170" v="7552" actId="1035"/>
          <ac:spMkLst>
            <pc:docMk/>
            <pc:sldMk cId="1905039349" sldId="345"/>
            <ac:spMk id="5" creationId="{28E21B24-A91B-A434-F7F2-4C80F4D0066B}"/>
          </ac:spMkLst>
        </pc:spChg>
        <pc:spChg chg="add mod">
          <ac:chgData name="Cesar Pzzo" userId="727aafd2658302de" providerId="LiveId" clId="{FA20F9A4-3295-46B5-ABEA-F50C594D9EB0}" dt="2024-06-22T05:27:33.170" v="7552" actId="1035"/>
          <ac:spMkLst>
            <pc:docMk/>
            <pc:sldMk cId="1905039349" sldId="345"/>
            <ac:spMk id="6" creationId="{6F239911-C95D-1466-E066-CE480E340FC8}"/>
          </ac:spMkLst>
        </pc:spChg>
        <pc:spChg chg="add mod">
          <ac:chgData name="Cesar Pzzo" userId="727aafd2658302de" providerId="LiveId" clId="{FA20F9A4-3295-46B5-ABEA-F50C594D9EB0}" dt="2024-06-22T05:26:59.204" v="7546" actId="14100"/>
          <ac:spMkLst>
            <pc:docMk/>
            <pc:sldMk cId="1905039349" sldId="345"/>
            <ac:spMk id="7" creationId="{3C9F830E-15E2-FD12-70C1-73506CB8B5EC}"/>
          </ac:spMkLst>
        </pc:spChg>
        <pc:spChg chg="add mod">
          <ac:chgData name="Cesar Pzzo" userId="727aafd2658302de" providerId="LiveId" clId="{FA20F9A4-3295-46B5-ABEA-F50C594D9EB0}" dt="2024-06-22T05:28:03.245" v="7555" actId="552"/>
          <ac:spMkLst>
            <pc:docMk/>
            <pc:sldMk cId="1905039349" sldId="345"/>
            <ac:spMk id="8" creationId="{CCC995F8-5EA6-CCDE-4201-99D6B9096EB5}"/>
          </ac:spMkLst>
        </pc:spChg>
        <pc:spChg chg="mod">
          <ac:chgData name="Cesar Pzzo" userId="727aafd2658302de" providerId="LiveId" clId="{FA20F9A4-3295-46B5-ABEA-F50C594D9EB0}" dt="2024-06-22T05:33:20.412" v="7612"/>
          <ac:spMkLst>
            <pc:docMk/>
            <pc:sldMk cId="1905039349" sldId="345"/>
            <ac:spMk id="11" creationId="{E92C2EAE-CE0D-88D2-3715-7A80A4442F62}"/>
          </ac:spMkLst>
        </pc:spChg>
        <pc:spChg chg="mod">
          <ac:chgData name="Cesar Pzzo" userId="727aafd2658302de" providerId="LiveId" clId="{FA20F9A4-3295-46B5-ABEA-F50C594D9EB0}" dt="2024-06-22T05:23:53.623" v="7441" actId="1036"/>
          <ac:spMkLst>
            <pc:docMk/>
            <pc:sldMk cId="1905039349" sldId="345"/>
            <ac:spMk id="51" creationId="{0F914006-0265-6A96-9EF0-7C7CB4A760A7}"/>
          </ac:spMkLst>
        </pc:spChg>
        <pc:spChg chg="mod">
          <ac:chgData name="Cesar Pzzo" userId="727aafd2658302de" providerId="LiveId" clId="{FA20F9A4-3295-46B5-ABEA-F50C594D9EB0}" dt="2024-06-22T05:24:22.741" v="7482" actId="1036"/>
          <ac:spMkLst>
            <pc:docMk/>
            <pc:sldMk cId="1905039349" sldId="345"/>
            <ac:spMk id="8195" creationId="{6CA7A9BE-F49C-3C8B-A6FD-981354538F64}"/>
          </ac:spMkLst>
        </pc:spChg>
        <pc:spChg chg="del mod">
          <ac:chgData name="Cesar Pzzo" userId="727aafd2658302de" providerId="LiveId" clId="{FA20F9A4-3295-46B5-ABEA-F50C594D9EB0}" dt="2024-06-22T05:24:18.217" v="7465" actId="21"/>
          <ac:spMkLst>
            <pc:docMk/>
            <pc:sldMk cId="1905039349" sldId="345"/>
            <ac:spMk id="8198" creationId="{3C9F830E-15E2-FD12-70C1-73506CB8B5EC}"/>
          </ac:spMkLst>
        </pc:spChg>
        <pc:spChg chg="del mod">
          <ac:chgData name="Cesar Pzzo" userId="727aafd2658302de" providerId="LiveId" clId="{FA20F9A4-3295-46B5-ABEA-F50C594D9EB0}" dt="2024-06-22T04:57:38.974" v="7234" actId="478"/>
          <ac:spMkLst>
            <pc:docMk/>
            <pc:sldMk cId="1905039349" sldId="345"/>
            <ac:spMk id="8199" creationId="{25FE9D41-AAE5-5A83-EDED-0B01A60294F2}"/>
          </ac:spMkLst>
        </pc:spChg>
        <pc:spChg chg="mod">
          <ac:chgData name="Cesar Pzzo" userId="727aafd2658302de" providerId="LiveId" clId="{FA20F9A4-3295-46B5-ABEA-F50C594D9EB0}" dt="2024-06-22T05:38:47.913" v="7749"/>
          <ac:spMkLst>
            <pc:docMk/>
            <pc:sldMk cId="1905039349" sldId="345"/>
            <ac:spMk id="8202" creationId="{D2AC5779-3200-28D2-780B-C51AED568B9F}"/>
          </ac:spMkLst>
        </pc:spChg>
        <pc:spChg chg="mod">
          <ac:chgData name="Cesar Pzzo" userId="727aafd2658302de" providerId="LiveId" clId="{FA20F9A4-3295-46B5-ABEA-F50C594D9EB0}" dt="2024-06-22T05:38:47.913" v="7749"/>
          <ac:spMkLst>
            <pc:docMk/>
            <pc:sldMk cId="1905039349" sldId="345"/>
            <ac:spMk id="8213" creationId="{81855179-1FC6-E9B3-112C-95B372E3D528}"/>
          </ac:spMkLst>
        </pc:spChg>
        <pc:spChg chg="mod">
          <ac:chgData name="Cesar Pzzo" userId="727aafd2658302de" providerId="LiveId" clId="{FA20F9A4-3295-46B5-ABEA-F50C594D9EB0}" dt="2024-06-22T05:23:57.249" v="7442" actId="14100"/>
          <ac:spMkLst>
            <pc:docMk/>
            <pc:sldMk cId="1905039349" sldId="345"/>
            <ac:spMk id="8214" creationId="{D04FDDB9-8D37-DD9D-51B9-62CBC753F066}"/>
          </ac:spMkLst>
        </pc:spChg>
        <pc:spChg chg="mod">
          <ac:chgData name="Cesar Pzzo" userId="727aafd2658302de" providerId="LiveId" clId="{FA20F9A4-3295-46B5-ABEA-F50C594D9EB0}" dt="2024-06-22T05:38:47.913" v="7749"/>
          <ac:spMkLst>
            <pc:docMk/>
            <pc:sldMk cId="1905039349" sldId="345"/>
            <ac:spMk id="8220" creationId="{D017DFB4-E4A4-5495-13D1-EC57BC100F67}"/>
          </ac:spMkLst>
        </pc:spChg>
        <pc:spChg chg="mod">
          <ac:chgData name="Cesar Pzzo" userId="727aafd2658302de" providerId="LiveId" clId="{FA20F9A4-3295-46B5-ABEA-F50C594D9EB0}" dt="2024-06-22T05:38:47.913" v="7749"/>
          <ac:spMkLst>
            <pc:docMk/>
            <pc:sldMk cId="1905039349" sldId="345"/>
            <ac:spMk id="8223" creationId="{2CD56B5A-2E86-B389-AC7B-51C73BA64661}"/>
          </ac:spMkLst>
        </pc:spChg>
        <pc:spChg chg="mod">
          <ac:chgData name="Cesar Pzzo" userId="727aafd2658302de" providerId="LiveId" clId="{FA20F9A4-3295-46B5-ABEA-F50C594D9EB0}" dt="2024-06-22T15:23:36.476" v="8914"/>
          <ac:spMkLst>
            <pc:docMk/>
            <pc:sldMk cId="1905039349" sldId="345"/>
            <ac:spMk id="8226" creationId="{7CD57957-3956-B284-7681-20B1204FF71A}"/>
          </ac:spMkLst>
        </pc:spChg>
        <pc:spChg chg="add mod">
          <ac:chgData name="Cesar Pzzo" userId="727aafd2658302de" providerId="LiveId" clId="{FA20F9A4-3295-46B5-ABEA-F50C594D9EB0}" dt="2024-06-22T05:51:44.120" v="8241"/>
          <ac:spMkLst>
            <pc:docMk/>
            <pc:sldMk cId="1905039349" sldId="345"/>
            <ac:spMk id="8228" creationId="{A9C6BF84-DA9A-B766-8686-1832D750D349}"/>
          </ac:spMkLst>
        </pc:spChg>
        <pc:grpChg chg="del">
          <ac:chgData name="Cesar Pzzo" userId="727aafd2658302de" providerId="LiveId" clId="{FA20F9A4-3295-46B5-ABEA-F50C594D9EB0}" dt="2024-06-22T05:38:47.507" v="7748" actId="478"/>
          <ac:grpSpMkLst>
            <pc:docMk/>
            <pc:sldMk cId="1905039349" sldId="345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38:47.507" v="7748" actId="478"/>
          <ac:grpSpMkLst>
            <pc:docMk/>
            <pc:sldMk cId="1905039349" sldId="345"/>
            <ac:grpSpMk id="58" creationId="{2BC4FDE7-060B-AA46-D15B-DFA939795E2E}"/>
          </ac:grpSpMkLst>
        </pc:grpChg>
        <pc:grpChg chg="del">
          <ac:chgData name="Cesar Pzzo" userId="727aafd2658302de" providerId="LiveId" clId="{FA20F9A4-3295-46B5-ABEA-F50C594D9EB0}" dt="2024-06-22T05:38:47.507" v="7748" actId="478"/>
          <ac:grpSpMkLst>
            <pc:docMk/>
            <pc:sldMk cId="1905039349" sldId="345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38:47.507" v="7748" actId="478"/>
          <ac:grpSpMkLst>
            <pc:docMk/>
            <pc:sldMk cId="1905039349" sldId="345"/>
            <ac:grpSpMk id="62" creationId="{832B4425-275F-9B72-AB7F-1FA7B5E30B2C}"/>
          </ac:grpSpMkLst>
        </pc:grpChg>
        <pc:grpChg chg="add mod">
          <ac:chgData name="Cesar Pzzo" userId="727aafd2658302de" providerId="LiveId" clId="{FA20F9A4-3295-46B5-ABEA-F50C594D9EB0}" dt="2024-06-22T05:38:47.913" v="7749"/>
          <ac:grpSpMkLst>
            <pc:docMk/>
            <pc:sldMk cId="1905039349" sldId="345"/>
            <ac:grpSpMk id="8201" creationId="{E5EFFE16-10FE-86FC-9C64-B32E6DCB5DE2}"/>
          </ac:grpSpMkLst>
        </pc:grpChg>
        <pc:grpChg chg="add mod">
          <ac:chgData name="Cesar Pzzo" userId="727aafd2658302de" providerId="LiveId" clId="{FA20F9A4-3295-46B5-ABEA-F50C594D9EB0}" dt="2024-06-22T05:38:47.913" v="7749"/>
          <ac:grpSpMkLst>
            <pc:docMk/>
            <pc:sldMk cId="1905039349" sldId="345"/>
            <ac:grpSpMk id="8212" creationId="{0728B737-D804-E93D-C3D5-6321D3F3B682}"/>
          </ac:grpSpMkLst>
        </pc:grpChg>
        <pc:grpChg chg="mod">
          <ac:chgData name="Cesar Pzzo" userId="727aafd2658302de" providerId="LiveId" clId="{FA20F9A4-3295-46B5-ABEA-F50C594D9EB0}" dt="2024-06-22T05:23:53.623" v="7441" actId="1036"/>
          <ac:grpSpMkLst>
            <pc:docMk/>
            <pc:sldMk cId="1905039349" sldId="345"/>
            <ac:grpSpMk id="8216" creationId="{29F7055B-2008-40FB-6EBE-DCE80A3279C3}"/>
          </ac:grpSpMkLst>
        </pc:grpChg>
        <pc:grpChg chg="add mod">
          <ac:chgData name="Cesar Pzzo" userId="727aafd2658302de" providerId="LiveId" clId="{FA20F9A4-3295-46B5-ABEA-F50C594D9EB0}" dt="2024-06-22T05:38:47.913" v="7749"/>
          <ac:grpSpMkLst>
            <pc:docMk/>
            <pc:sldMk cId="1905039349" sldId="345"/>
            <ac:grpSpMk id="8219" creationId="{ACBA9B36-76C5-3CAE-C243-04FA366E93C7}"/>
          </ac:grpSpMkLst>
        </pc:grpChg>
        <pc:grpChg chg="add mod">
          <ac:chgData name="Cesar Pzzo" userId="727aafd2658302de" providerId="LiveId" clId="{FA20F9A4-3295-46B5-ABEA-F50C594D9EB0}" dt="2024-06-22T05:38:47.913" v="7749"/>
          <ac:grpSpMkLst>
            <pc:docMk/>
            <pc:sldMk cId="1905039349" sldId="345"/>
            <ac:grpSpMk id="8222" creationId="{4C56F6CB-987A-C9C8-2F27-1C6BB1D4920A}"/>
          </ac:grpSpMkLst>
        </pc:grpChg>
        <pc:grpChg chg="add mod">
          <ac:chgData name="Cesar Pzzo" userId="727aafd2658302de" providerId="LiveId" clId="{FA20F9A4-3295-46B5-ABEA-F50C594D9EB0}" dt="2024-06-22T05:38:47.913" v="7749"/>
          <ac:grpSpMkLst>
            <pc:docMk/>
            <pc:sldMk cId="1905039349" sldId="345"/>
            <ac:grpSpMk id="8225" creationId="{BE14B7E9-D9E6-256E-1E6A-985983A4E26C}"/>
          </ac:grpSpMkLst>
        </pc:grpChg>
        <pc:picChg chg="mod">
          <ac:chgData name="Cesar Pzzo" userId="727aafd2658302de" providerId="LiveId" clId="{FA20F9A4-3295-46B5-ABEA-F50C594D9EB0}" dt="2024-06-22T05:23:53.623" v="7441" actId="1036"/>
          <ac:picMkLst>
            <pc:docMk/>
            <pc:sldMk cId="1905039349" sldId="345"/>
            <ac:picMk id="21" creationId="{E732B460-2DED-1190-FECF-33F709808E7B}"/>
          </ac:picMkLst>
        </pc:picChg>
        <pc:picChg chg="mod">
          <ac:chgData name="Cesar Pzzo" userId="727aafd2658302de" providerId="LiveId" clId="{FA20F9A4-3295-46B5-ABEA-F50C594D9EB0}" dt="2024-06-22T05:23:53.623" v="7441" actId="1036"/>
          <ac:picMkLst>
            <pc:docMk/>
            <pc:sldMk cId="1905039349" sldId="345"/>
            <ac:picMk id="22" creationId="{0259C24C-9B84-0376-D73F-42605DB8D2D0}"/>
          </ac:picMkLst>
        </pc:picChg>
        <pc:picChg chg="add mod">
          <ac:chgData name="Cesar Pzzo" userId="727aafd2658302de" providerId="LiveId" clId="{FA20F9A4-3295-46B5-ABEA-F50C594D9EB0}" dt="2024-06-22T05:43:50.442" v="8050" actId="208"/>
          <ac:picMkLst>
            <pc:docMk/>
            <pc:sldMk cId="1905039349" sldId="345"/>
            <ac:picMk id="26" creationId="{BE66178F-134F-4577-0EBE-52D9E0C6CF8C}"/>
          </ac:picMkLst>
        </pc:picChg>
        <pc:picChg chg="mod">
          <ac:chgData name="Cesar Pzzo" userId="727aafd2658302de" providerId="LiveId" clId="{FA20F9A4-3295-46B5-ABEA-F50C594D9EB0}" dt="2024-06-22T05:23:53.623" v="7441" actId="1036"/>
          <ac:picMkLst>
            <pc:docMk/>
            <pc:sldMk cId="1905039349" sldId="345"/>
            <ac:picMk id="34" creationId="{C43AB7D5-6FB8-40C6-C702-81AAB7F803A8}"/>
          </ac:picMkLst>
        </pc:picChg>
        <pc:picChg chg="mod">
          <ac:chgData name="Cesar Pzzo" userId="727aafd2658302de" providerId="LiveId" clId="{FA20F9A4-3295-46B5-ABEA-F50C594D9EB0}" dt="2024-06-22T05:23:53.623" v="7441" actId="1036"/>
          <ac:picMkLst>
            <pc:docMk/>
            <pc:sldMk cId="1905039349" sldId="345"/>
            <ac:picMk id="40" creationId="{55F23257-1405-18DE-8692-296F16CBF2E9}"/>
          </ac:picMkLst>
        </pc:picChg>
        <pc:picChg chg="mod">
          <ac:chgData name="Cesar Pzzo" userId="727aafd2658302de" providerId="LiveId" clId="{FA20F9A4-3295-46B5-ABEA-F50C594D9EB0}" dt="2024-06-22T05:23:53.623" v="7441" actId="1036"/>
          <ac:picMkLst>
            <pc:docMk/>
            <pc:sldMk cId="1905039349" sldId="345"/>
            <ac:picMk id="48" creationId="{5BE85141-DBC5-8E9F-DAFC-52A9B1775858}"/>
          </ac:picMkLst>
        </pc:picChg>
        <pc:picChg chg="add mod">
          <ac:chgData name="Cesar Pzzo" userId="727aafd2658302de" providerId="LiveId" clId="{FA20F9A4-3295-46B5-ABEA-F50C594D9EB0}" dt="2024-06-22T05:43:50.442" v="8050" actId="208"/>
          <ac:picMkLst>
            <pc:docMk/>
            <pc:sldMk cId="1905039349" sldId="345"/>
            <ac:picMk id="8196" creationId="{279A6F69-39F0-6D68-075C-10A2D707E35D}"/>
          </ac:picMkLst>
        </pc:picChg>
        <pc:picChg chg="add mod">
          <ac:chgData name="Cesar Pzzo" userId="727aafd2658302de" providerId="LiveId" clId="{FA20F9A4-3295-46B5-ABEA-F50C594D9EB0}" dt="2024-06-22T05:43:50.442" v="8050" actId="208"/>
          <ac:picMkLst>
            <pc:docMk/>
            <pc:sldMk cId="1905039349" sldId="345"/>
            <ac:picMk id="8200" creationId="{704C3C83-1BF7-BA18-0629-AD5CCB005C64}"/>
          </ac:picMkLst>
        </pc:picChg>
        <pc:picChg chg="mod">
          <ac:chgData name="Cesar Pzzo" userId="727aafd2658302de" providerId="LiveId" clId="{FA20F9A4-3295-46B5-ABEA-F50C594D9EB0}" dt="2024-06-22T05:23:53.623" v="7441" actId="1036"/>
          <ac:picMkLst>
            <pc:docMk/>
            <pc:sldMk cId="1905039349" sldId="345"/>
            <ac:picMk id="8207" creationId="{D23C5946-A0DF-2A89-C000-97BEF89C7F2A}"/>
          </ac:picMkLst>
        </pc:picChg>
        <pc:picChg chg="mod">
          <ac:chgData name="Cesar Pzzo" userId="727aafd2658302de" providerId="LiveId" clId="{FA20F9A4-3295-46B5-ABEA-F50C594D9EB0}" dt="2024-06-22T05:38:47.913" v="7749"/>
          <ac:picMkLst>
            <pc:docMk/>
            <pc:sldMk cId="1905039349" sldId="345"/>
            <ac:picMk id="8208" creationId="{CDBE7389-23D1-0923-844D-CD607D7E5AF8}"/>
          </ac:picMkLst>
        </pc:picChg>
        <pc:picChg chg="del">
          <ac:chgData name="Cesar Pzzo" userId="727aafd2658302de" providerId="LiveId" clId="{FA20F9A4-3295-46B5-ABEA-F50C594D9EB0}" dt="2024-06-22T04:57:15.940" v="7181" actId="478"/>
          <ac:picMkLst>
            <pc:docMk/>
            <pc:sldMk cId="1905039349" sldId="345"/>
            <ac:picMk id="8211" creationId="{2EDFEA38-8186-7795-0199-0AF548F6E66E}"/>
          </ac:picMkLst>
        </pc:picChg>
        <pc:picChg chg="mod">
          <ac:chgData name="Cesar Pzzo" userId="727aafd2658302de" providerId="LiveId" clId="{FA20F9A4-3295-46B5-ABEA-F50C594D9EB0}" dt="2024-06-22T05:38:47.913" v="7749"/>
          <ac:picMkLst>
            <pc:docMk/>
            <pc:sldMk cId="1905039349" sldId="345"/>
            <ac:picMk id="8218" creationId="{F73A01E6-C390-6B5A-5379-AB049D7610F0}"/>
          </ac:picMkLst>
        </pc:picChg>
        <pc:picChg chg="mod">
          <ac:chgData name="Cesar Pzzo" userId="727aafd2658302de" providerId="LiveId" clId="{FA20F9A4-3295-46B5-ABEA-F50C594D9EB0}" dt="2024-06-22T05:38:47.913" v="7749"/>
          <ac:picMkLst>
            <pc:docMk/>
            <pc:sldMk cId="1905039349" sldId="345"/>
            <ac:picMk id="8221" creationId="{2666592F-2073-4C5F-56B7-CB6FF70E57C4}"/>
          </ac:picMkLst>
        </pc:picChg>
        <pc:picChg chg="mod">
          <ac:chgData name="Cesar Pzzo" userId="727aafd2658302de" providerId="LiveId" clId="{FA20F9A4-3295-46B5-ABEA-F50C594D9EB0}" dt="2024-06-22T05:38:47.913" v="7749"/>
          <ac:picMkLst>
            <pc:docMk/>
            <pc:sldMk cId="1905039349" sldId="345"/>
            <ac:picMk id="8224" creationId="{342C943B-26ED-C401-BF4F-0944C9A263D0}"/>
          </ac:picMkLst>
        </pc:picChg>
        <pc:picChg chg="mod">
          <ac:chgData name="Cesar Pzzo" userId="727aafd2658302de" providerId="LiveId" clId="{FA20F9A4-3295-46B5-ABEA-F50C594D9EB0}" dt="2024-06-22T05:38:47.913" v="7749"/>
          <ac:picMkLst>
            <pc:docMk/>
            <pc:sldMk cId="1905039349" sldId="345"/>
            <ac:picMk id="8227" creationId="{370C3B9D-1A70-CD1F-A763-2BFF90030981}"/>
          </ac:picMkLst>
        </pc:picChg>
      </pc:sldChg>
      <pc:sldChg chg="delSp modSp add del mod delAnim">
        <pc:chgData name="Cesar Pzzo" userId="727aafd2658302de" providerId="LiveId" clId="{FA20F9A4-3295-46B5-ABEA-F50C594D9EB0}" dt="2024-06-22T04:51:02.999" v="6960" actId="47"/>
        <pc:sldMkLst>
          <pc:docMk/>
          <pc:sldMk cId="3278241746" sldId="345"/>
        </pc:sldMkLst>
        <pc:spChg chg="mod">
          <ac:chgData name="Cesar Pzzo" userId="727aafd2658302de" providerId="LiveId" clId="{FA20F9A4-3295-46B5-ABEA-F50C594D9EB0}" dt="2024-06-22T04:50:35.726" v="6958" actId="1035"/>
          <ac:spMkLst>
            <pc:docMk/>
            <pc:sldMk cId="3278241746" sldId="345"/>
            <ac:spMk id="26" creationId="{75CB8F4C-90F3-04F4-B20A-2703D739AABC}"/>
          </ac:spMkLst>
        </pc:spChg>
        <pc:spChg chg="mod">
          <ac:chgData name="Cesar Pzzo" userId="727aafd2658302de" providerId="LiveId" clId="{FA20F9A4-3295-46B5-ABEA-F50C594D9EB0}" dt="2024-06-22T04:50:35.726" v="6958" actId="1035"/>
          <ac:spMkLst>
            <pc:docMk/>
            <pc:sldMk cId="3278241746" sldId="345"/>
            <ac:spMk id="51" creationId="{0F914006-0265-6A96-9EF0-7C7CB4A760A7}"/>
          </ac:spMkLst>
        </pc:spChg>
        <pc:spChg chg="mod">
          <ac:chgData name="Cesar Pzzo" userId="727aafd2658302de" providerId="LiveId" clId="{FA20F9A4-3295-46B5-ABEA-F50C594D9EB0}" dt="2024-06-22T04:50:35.726" v="6958" actId="1035"/>
          <ac:spMkLst>
            <pc:docMk/>
            <pc:sldMk cId="3278241746" sldId="345"/>
            <ac:spMk id="8195" creationId="{6CA7A9BE-F49C-3C8B-A6FD-981354538F64}"/>
          </ac:spMkLst>
        </pc:spChg>
        <pc:spChg chg="mod">
          <ac:chgData name="Cesar Pzzo" userId="727aafd2658302de" providerId="LiveId" clId="{FA20F9A4-3295-46B5-ABEA-F50C594D9EB0}" dt="2024-06-22T04:50:35.726" v="6958" actId="1035"/>
          <ac:spMkLst>
            <pc:docMk/>
            <pc:sldMk cId="3278241746" sldId="345"/>
            <ac:spMk id="8198" creationId="{3C9F830E-15E2-FD12-70C1-73506CB8B5EC}"/>
          </ac:spMkLst>
        </pc:spChg>
        <pc:spChg chg="mod">
          <ac:chgData name="Cesar Pzzo" userId="727aafd2658302de" providerId="LiveId" clId="{FA20F9A4-3295-46B5-ABEA-F50C594D9EB0}" dt="2024-06-22T04:50:35.726" v="6958" actId="1035"/>
          <ac:spMkLst>
            <pc:docMk/>
            <pc:sldMk cId="3278241746" sldId="345"/>
            <ac:spMk id="8199" creationId="{25FE9D41-AAE5-5A83-EDED-0B01A60294F2}"/>
          </ac:spMkLst>
        </pc:spChg>
        <pc:grpChg chg="mod">
          <ac:chgData name="Cesar Pzzo" userId="727aafd2658302de" providerId="LiveId" clId="{FA20F9A4-3295-46B5-ABEA-F50C594D9EB0}" dt="2024-06-22T04:50:35.726" v="6958" actId="1035"/>
          <ac:grpSpMkLst>
            <pc:docMk/>
            <pc:sldMk cId="3278241746" sldId="345"/>
            <ac:grpSpMk id="17" creationId="{4FB20FE6-E8F8-4940-CF78-DC74D356759D}"/>
          </ac:grpSpMkLst>
        </pc:grpChg>
        <pc:grpChg chg="mod">
          <ac:chgData name="Cesar Pzzo" userId="727aafd2658302de" providerId="LiveId" clId="{FA20F9A4-3295-46B5-ABEA-F50C594D9EB0}" dt="2024-06-22T04:50:35.726" v="6958" actId="1035"/>
          <ac:grpSpMkLst>
            <pc:docMk/>
            <pc:sldMk cId="3278241746" sldId="345"/>
            <ac:grpSpMk id="8208" creationId="{3EE0D123-BB8C-ADA1-39B0-05480B49629E}"/>
          </ac:grpSpMkLst>
        </pc:grpChg>
        <pc:picChg chg="mod">
          <ac:chgData name="Cesar Pzzo" userId="727aafd2658302de" providerId="LiveId" clId="{FA20F9A4-3295-46B5-ABEA-F50C594D9EB0}" dt="2024-06-22T04:50:35.726" v="6958" actId="1035"/>
          <ac:picMkLst>
            <pc:docMk/>
            <pc:sldMk cId="3278241746" sldId="345"/>
            <ac:picMk id="21" creationId="{E732B460-2DED-1190-FECF-33F709808E7B}"/>
          </ac:picMkLst>
        </pc:picChg>
        <pc:picChg chg="mod">
          <ac:chgData name="Cesar Pzzo" userId="727aafd2658302de" providerId="LiveId" clId="{FA20F9A4-3295-46B5-ABEA-F50C594D9EB0}" dt="2024-06-22T04:50:35.726" v="6958" actId="1035"/>
          <ac:picMkLst>
            <pc:docMk/>
            <pc:sldMk cId="3278241746" sldId="345"/>
            <ac:picMk id="22" creationId="{0259C24C-9B84-0376-D73F-42605DB8D2D0}"/>
          </ac:picMkLst>
        </pc:picChg>
        <pc:picChg chg="mod">
          <ac:chgData name="Cesar Pzzo" userId="727aafd2658302de" providerId="LiveId" clId="{FA20F9A4-3295-46B5-ABEA-F50C594D9EB0}" dt="2024-06-22T04:50:35.726" v="6958" actId="1035"/>
          <ac:picMkLst>
            <pc:docMk/>
            <pc:sldMk cId="3278241746" sldId="345"/>
            <ac:picMk id="34" creationId="{C43AB7D5-6FB8-40C6-C702-81AAB7F803A8}"/>
          </ac:picMkLst>
        </pc:picChg>
        <pc:picChg chg="mod">
          <ac:chgData name="Cesar Pzzo" userId="727aafd2658302de" providerId="LiveId" clId="{FA20F9A4-3295-46B5-ABEA-F50C594D9EB0}" dt="2024-06-22T04:50:35.726" v="6958" actId="1035"/>
          <ac:picMkLst>
            <pc:docMk/>
            <pc:sldMk cId="3278241746" sldId="345"/>
            <ac:picMk id="40" creationId="{55F23257-1405-18DE-8692-296F16CBF2E9}"/>
          </ac:picMkLst>
        </pc:picChg>
        <pc:picChg chg="mod">
          <ac:chgData name="Cesar Pzzo" userId="727aafd2658302de" providerId="LiveId" clId="{FA20F9A4-3295-46B5-ABEA-F50C594D9EB0}" dt="2024-06-22T04:50:35.726" v="6958" actId="1035"/>
          <ac:picMkLst>
            <pc:docMk/>
            <pc:sldMk cId="3278241746" sldId="345"/>
            <ac:picMk id="48" creationId="{5BE85141-DBC5-8E9F-DAFC-52A9B1775858}"/>
          </ac:picMkLst>
        </pc:picChg>
        <pc:picChg chg="mod">
          <ac:chgData name="Cesar Pzzo" userId="727aafd2658302de" providerId="LiveId" clId="{FA20F9A4-3295-46B5-ABEA-F50C594D9EB0}" dt="2024-06-22T04:50:35.726" v="6958" actId="1035"/>
          <ac:picMkLst>
            <pc:docMk/>
            <pc:sldMk cId="3278241746" sldId="345"/>
            <ac:picMk id="8207" creationId="{D23C5946-A0DF-2A89-C000-97BEF89C7F2A}"/>
          </ac:picMkLst>
        </pc:picChg>
        <pc:picChg chg="del">
          <ac:chgData name="Cesar Pzzo" userId="727aafd2658302de" providerId="LiveId" clId="{FA20F9A4-3295-46B5-ABEA-F50C594D9EB0}" dt="2024-06-22T04:50:32.252" v="6932" actId="478"/>
          <ac:picMkLst>
            <pc:docMk/>
            <pc:sldMk cId="3278241746" sldId="345"/>
            <ac:picMk id="8211" creationId="{2EDFEA38-8186-7795-0199-0AF548F6E66E}"/>
          </ac:picMkLst>
        </pc:picChg>
      </pc:sldChg>
      <pc:sldChg chg="addSp delSp modSp add mod modAnim modNotesTx">
        <pc:chgData name="Cesar Pzzo" userId="727aafd2658302de" providerId="LiveId" clId="{FA20F9A4-3295-46B5-ABEA-F50C594D9EB0}" dt="2024-06-22T15:23:41.070" v="8915"/>
        <pc:sldMkLst>
          <pc:docMk/>
          <pc:sldMk cId="927790898" sldId="346"/>
        </pc:sldMkLst>
        <pc:spChg chg="del">
          <ac:chgData name="Cesar Pzzo" userId="727aafd2658302de" providerId="LiveId" clId="{FA20F9A4-3295-46B5-ABEA-F50C594D9EB0}" dt="2024-06-22T05:51:39.263" v="8238" actId="478"/>
          <ac:spMkLst>
            <pc:docMk/>
            <pc:sldMk cId="927790898" sldId="346"/>
            <ac:spMk id="4" creationId="{D6B29270-D462-4FA5-9B5D-B858F75E0656}"/>
          </ac:spMkLst>
        </pc:spChg>
        <pc:spChg chg="mod">
          <ac:chgData name="Cesar Pzzo" userId="727aafd2658302de" providerId="LiveId" clId="{FA20F9A4-3295-46B5-ABEA-F50C594D9EB0}" dt="2024-06-22T05:33:22.598" v="7616"/>
          <ac:spMkLst>
            <pc:docMk/>
            <pc:sldMk cId="927790898" sldId="346"/>
            <ac:spMk id="11" creationId="{E92C2EAE-CE0D-88D2-3715-7A80A4442F62}"/>
          </ac:spMkLst>
        </pc:spChg>
        <pc:spChg chg="add del">
          <ac:chgData name="Cesar Pzzo" userId="727aafd2658302de" providerId="LiveId" clId="{FA20F9A4-3295-46B5-ABEA-F50C594D9EB0}" dt="2024-06-22T05:38:54.999" v="7751" actId="478"/>
          <ac:spMkLst>
            <pc:docMk/>
            <pc:sldMk cId="927790898" sldId="346"/>
            <ac:spMk id="31" creationId="{B3FF6DC8-79BF-E969-8671-2BADE7A4366C}"/>
          </ac:spMkLst>
        </pc:spChg>
        <pc:spChg chg="mod">
          <ac:chgData name="Cesar Pzzo" userId="727aafd2658302de" providerId="LiveId" clId="{FA20F9A4-3295-46B5-ABEA-F50C594D9EB0}" dt="2024-06-22T05:38:58.770" v="7753"/>
          <ac:spMkLst>
            <pc:docMk/>
            <pc:sldMk cId="927790898" sldId="346"/>
            <ac:spMk id="8198" creationId="{F61454BB-FCA3-C71B-363C-02B2821B151D}"/>
          </ac:spMkLst>
        </pc:spChg>
        <pc:spChg chg="mod">
          <ac:chgData name="Cesar Pzzo" userId="727aafd2658302de" providerId="LiveId" clId="{FA20F9A4-3295-46B5-ABEA-F50C594D9EB0}" dt="2024-06-22T05:38:58.770" v="7753"/>
          <ac:spMkLst>
            <pc:docMk/>
            <pc:sldMk cId="927790898" sldId="346"/>
            <ac:spMk id="8202" creationId="{21F204C0-F1C6-7E20-4EB3-091011494927}"/>
          </ac:spMkLst>
        </pc:spChg>
        <pc:spChg chg="mod">
          <ac:chgData name="Cesar Pzzo" userId="727aafd2658302de" providerId="LiveId" clId="{FA20F9A4-3295-46B5-ABEA-F50C594D9EB0}" dt="2024-06-22T05:38:58.770" v="7753"/>
          <ac:spMkLst>
            <pc:docMk/>
            <pc:sldMk cId="927790898" sldId="346"/>
            <ac:spMk id="8212" creationId="{540912E3-922A-60DE-25BE-95AD5E15F772}"/>
          </ac:spMkLst>
        </pc:spChg>
        <pc:spChg chg="add del">
          <ac:chgData name="Cesar Pzzo" userId="727aafd2658302de" providerId="LiveId" clId="{FA20F9A4-3295-46B5-ABEA-F50C594D9EB0}" dt="2024-06-22T05:38:54.999" v="7751" actId="478"/>
          <ac:spMkLst>
            <pc:docMk/>
            <pc:sldMk cId="927790898" sldId="346"/>
            <ac:spMk id="8217" creationId="{37C4569D-74BF-09F8-BB9A-ED675343A57B}"/>
          </ac:spMkLst>
        </pc:spChg>
        <pc:spChg chg="mod">
          <ac:chgData name="Cesar Pzzo" userId="727aafd2658302de" providerId="LiveId" clId="{FA20F9A4-3295-46B5-ABEA-F50C594D9EB0}" dt="2024-06-22T05:38:58.770" v="7753"/>
          <ac:spMkLst>
            <pc:docMk/>
            <pc:sldMk cId="927790898" sldId="346"/>
            <ac:spMk id="8219" creationId="{99B0D2E9-FEC8-5AAE-9BA0-684B9B947659}"/>
          </ac:spMkLst>
        </pc:spChg>
        <pc:spChg chg="mod">
          <ac:chgData name="Cesar Pzzo" userId="727aafd2658302de" providerId="LiveId" clId="{FA20F9A4-3295-46B5-ABEA-F50C594D9EB0}" dt="2024-06-22T15:23:41.070" v="8915"/>
          <ac:spMkLst>
            <pc:docMk/>
            <pc:sldMk cId="927790898" sldId="346"/>
            <ac:spMk id="8222" creationId="{D05E9868-80D3-B23C-C968-495F22828B53}"/>
          </ac:spMkLst>
        </pc:spChg>
        <pc:spChg chg="add mod">
          <ac:chgData name="Cesar Pzzo" userId="727aafd2658302de" providerId="LiveId" clId="{FA20F9A4-3295-46B5-ABEA-F50C594D9EB0}" dt="2024-06-22T05:51:39.642" v="8239"/>
          <ac:spMkLst>
            <pc:docMk/>
            <pc:sldMk cId="927790898" sldId="346"/>
            <ac:spMk id="8224" creationId="{C7B80F37-6F54-491D-259E-4F5FE2A57732}"/>
          </ac:spMkLst>
        </pc:spChg>
        <pc:grpChg chg="add del">
          <ac:chgData name="Cesar Pzzo" userId="727aafd2658302de" providerId="LiveId" clId="{FA20F9A4-3295-46B5-ABEA-F50C594D9EB0}" dt="2024-06-22T05:38:58.253" v="7752" actId="478"/>
          <ac:grpSpMkLst>
            <pc:docMk/>
            <pc:sldMk cId="927790898" sldId="346"/>
            <ac:grpSpMk id="54" creationId="{D2C1C060-4773-25D6-A4E6-4493F8A1EF0E}"/>
          </ac:grpSpMkLst>
        </pc:grpChg>
        <pc:grpChg chg="add del">
          <ac:chgData name="Cesar Pzzo" userId="727aafd2658302de" providerId="LiveId" clId="{FA20F9A4-3295-46B5-ABEA-F50C594D9EB0}" dt="2024-06-22T05:38:58.253" v="7752" actId="478"/>
          <ac:grpSpMkLst>
            <pc:docMk/>
            <pc:sldMk cId="927790898" sldId="346"/>
            <ac:grpSpMk id="58" creationId="{2BC4FDE7-060B-AA46-D15B-DFA939795E2E}"/>
          </ac:grpSpMkLst>
        </pc:grpChg>
        <pc:grpChg chg="add del">
          <ac:chgData name="Cesar Pzzo" userId="727aafd2658302de" providerId="LiveId" clId="{FA20F9A4-3295-46B5-ABEA-F50C594D9EB0}" dt="2024-06-22T05:38:58.253" v="7752" actId="478"/>
          <ac:grpSpMkLst>
            <pc:docMk/>
            <pc:sldMk cId="927790898" sldId="346"/>
            <ac:grpSpMk id="60" creationId="{B1DD5463-E491-7C1F-90F7-59592D009502}"/>
          </ac:grpSpMkLst>
        </pc:grpChg>
        <pc:grpChg chg="add del">
          <ac:chgData name="Cesar Pzzo" userId="727aafd2658302de" providerId="LiveId" clId="{FA20F9A4-3295-46B5-ABEA-F50C594D9EB0}" dt="2024-06-22T05:38:58.253" v="7752" actId="478"/>
          <ac:grpSpMkLst>
            <pc:docMk/>
            <pc:sldMk cId="927790898" sldId="346"/>
            <ac:grpSpMk id="62" creationId="{832B4425-275F-9B72-AB7F-1FA7B5E30B2C}"/>
          </ac:grpSpMkLst>
        </pc:grpChg>
        <pc:grpChg chg="add mod">
          <ac:chgData name="Cesar Pzzo" userId="727aafd2658302de" providerId="LiveId" clId="{FA20F9A4-3295-46B5-ABEA-F50C594D9EB0}" dt="2024-06-22T05:38:58.770" v="7753"/>
          <ac:grpSpMkLst>
            <pc:docMk/>
            <pc:sldMk cId="927790898" sldId="346"/>
            <ac:grpSpMk id="8197" creationId="{7845591B-D938-1BDE-1ECD-4AF88B29CEB4}"/>
          </ac:grpSpMkLst>
        </pc:grpChg>
        <pc:grpChg chg="add mod">
          <ac:chgData name="Cesar Pzzo" userId="727aafd2658302de" providerId="LiveId" clId="{FA20F9A4-3295-46B5-ABEA-F50C594D9EB0}" dt="2024-06-22T05:38:58.770" v="7753"/>
          <ac:grpSpMkLst>
            <pc:docMk/>
            <pc:sldMk cId="927790898" sldId="346"/>
            <ac:grpSpMk id="8201" creationId="{070EC1CF-BED5-947E-D9F0-C627C875CE96}"/>
          </ac:grpSpMkLst>
        </pc:grpChg>
        <pc:grpChg chg="add mod">
          <ac:chgData name="Cesar Pzzo" userId="727aafd2658302de" providerId="LiveId" clId="{FA20F9A4-3295-46B5-ABEA-F50C594D9EB0}" dt="2024-06-22T05:38:58.770" v="7753"/>
          <ac:grpSpMkLst>
            <pc:docMk/>
            <pc:sldMk cId="927790898" sldId="346"/>
            <ac:grpSpMk id="8211" creationId="{9B6BD6AE-4CB0-940C-32D8-7C968440E6D9}"/>
          </ac:grpSpMkLst>
        </pc:grpChg>
        <pc:grpChg chg="add mod">
          <ac:chgData name="Cesar Pzzo" userId="727aafd2658302de" providerId="LiveId" clId="{FA20F9A4-3295-46B5-ABEA-F50C594D9EB0}" dt="2024-06-22T05:38:58.770" v="7753"/>
          <ac:grpSpMkLst>
            <pc:docMk/>
            <pc:sldMk cId="927790898" sldId="346"/>
            <ac:grpSpMk id="8218" creationId="{32C9D873-B117-34C7-AA14-B69530A8C343}"/>
          </ac:grpSpMkLst>
        </pc:grpChg>
        <pc:grpChg chg="add mod">
          <ac:chgData name="Cesar Pzzo" userId="727aafd2658302de" providerId="LiveId" clId="{FA20F9A4-3295-46B5-ABEA-F50C594D9EB0}" dt="2024-06-22T05:38:58.770" v="7753"/>
          <ac:grpSpMkLst>
            <pc:docMk/>
            <pc:sldMk cId="927790898" sldId="346"/>
            <ac:grpSpMk id="8221" creationId="{55E05534-AA3A-BD09-E3B2-293F8427FE01}"/>
          </ac:grpSpMkLst>
        </pc:grpChg>
        <pc:picChg chg="add del mod">
          <ac:chgData name="Cesar Pzzo" userId="727aafd2658302de" providerId="LiveId" clId="{FA20F9A4-3295-46B5-ABEA-F50C594D9EB0}" dt="2024-06-22T05:30:48.224" v="7575" actId="478"/>
          <ac:picMkLst>
            <pc:docMk/>
            <pc:sldMk cId="927790898" sldId="346"/>
            <ac:picMk id="17" creationId="{2998AC7E-2AF9-AC8D-FC7F-3772471ECAB2}"/>
          </ac:picMkLst>
        </pc:picChg>
        <pc:picChg chg="mod">
          <ac:chgData name="Cesar Pzzo" userId="727aafd2658302de" providerId="LiveId" clId="{FA20F9A4-3295-46B5-ABEA-F50C594D9EB0}" dt="2024-06-22T05:43:31.933" v="8049" actId="208"/>
          <ac:picMkLst>
            <pc:docMk/>
            <pc:sldMk cId="927790898" sldId="346"/>
            <ac:picMk id="26" creationId="{BE66178F-134F-4577-0EBE-52D9E0C6CF8C}"/>
          </ac:picMkLst>
        </pc:picChg>
        <pc:picChg chg="add mod">
          <ac:chgData name="Cesar Pzzo" userId="727aafd2658302de" providerId="LiveId" clId="{FA20F9A4-3295-46B5-ABEA-F50C594D9EB0}" dt="2024-06-22T05:30:55.407" v="7578" actId="1076"/>
          <ac:picMkLst>
            <pc:docMk/>
            <pc:sldMk cId="927790898" sldId="346"/>
            <ac:picMk id="59" creationId="{47E641D0-2BD2-AC8C-211E-DCD4BB752D1A}"/>
          </ac:picMkLst>
        </pc:picChg>
        <pc:picChg chg="mod">
          <ac:chgData name="Cesar Pzzo" userId="727aafd2658302de" providerId="LiveId" clId="{FA20F9A4-3295-46B5-ABEA-F50C594D9EB0}" dt="2024-06-22T05:43:31.933" v="8049" actId="208"/>
          <ac:picMkLst>
            <pc:docMk/>
            <pc:sldMk cId="927790898" sldId="346"/>
            <ac:picMk id="8196" creationId="{279A6F69-39F0-6D68-075C-10A2D707E35D}"/>
          </ac:picMkLst>
        </pc:picChg>
        <pc:picChg chg="mod">
          <ac:chgData name="Cesar Pzzo" userId="727aafd2658302de" providerId="LiveId" clId="{FA20F9A4-3295-46B5-ABEA-F50C594D9EB0}" dt="2024-06-22T05:38:58.770" v="7753"/>
          <ac:picMkLst>
            <pc:docMk/>
            <pc:sldMk cId="927790898" sldId="346"/>
            <ac:picMk id="8199" creationId="{0093FB28-CE0E-33A9-D4C7-09A133EDB33C}"/>
          </ac:picMkLst>
        </pc:picChg>
        <pc:picChg chg="mod">
          <ac:chgData name="Cesar Pzzo" userId="727aafd2658302de" providerId="LiveId" clId="{FA20F9A4-3295-46B5-ABEA-F50C594D9EB0}" dt="2024-06-22T05:43:31.933" v="8049" actId="208"/>
          <ac:picMkLst>
            <pc:docMk/>
            <pc:sldMk cId="927790898" sldId="346"/>
            <ac:picMk id="8200" creationId="{704C3C83-1BF7-BA18-0629-AD5CCB005C64}"/>
          </ac:picMkLst>
        </pc:picChg>
        <pc:picChg chg="mod">
          <ac:chgData name="Cesar Pzzo" userId="727aafd2658302de" providerId="LiveId" clId="{FA20F9A4-3295-46B5-ABEA-F50C594D9EB0}" dt="2024-06-22T05:38:58.770" v="7753"/>
          <ac:picMkLst>
            <pc:docMk/>
            <pc:sldMk cId="927790898" sldId="346"/>
            <ac:picMk id="8208" creationId="{80582942-95C5-0CBA-BFA4-148A8E6B2E6B}"/>
          </ac:picMkLst>
        </pc:picChg>
        <pc:picChg chg="mod">
          <ac:chgData name="Cesar Pzzo" userId="727aafd2658302de" providerId="LiveId" clId="{FA20F9A4-3295-46B5-ABEA-F50C594D9EB0}" dt="2024-06-22T05:38:58.770" v="7753"/>
          <ac:picMkLst>
            <pc:docMk/>
            <pc:sldMk cId="927790898" sldId="346"/>
            <ac:picMk id="8213" creationId="{79AC23B6-8222-0CEF-FB5E-2FA5774D34F0}"/>
          </ac:picMkLst>
        </pc:picChg>
        <pc:picChg chg="mod">
          <ac:chgData name="Cesar Pzzo" userId="727aafd2658302de" providerId="LiveId" clId="{FA20F9A4-3295-46B5-ABEA-F50C594D9EB0}" dt="2024-06-22T05:38:58.770" v="7753"/>
          <ac:picMkLst>
            <pc:docMk/>
            <pc:sldMk cId="927790898" sldId="346"/>
            <ac:picMk id="8220" creationId="{BFF83502-94A3-2FBD-0C38-407E150AB664}"/>
          </ac:picMkLst>
        </pc:picChg>
        <pc:picChg chg="mod">
          <ac:chgData name="Cesar Pzzo" userId="727aafd2658302de" providerId="LiveId" clId="{FA20F9A4-3295-46B5-ABEA-F50C594D9EB0}" dt="2024-06-22T05:38:58.770" v="7753"/>
          <ac:picMkLst>
            <pc:docMk/>
            <pc:sldMk cId="927790898" sldId="346"/>
            <ac:picMk id="8223" creationId="{66650DF8-FDFD-22A1-BDC8-330ECA95306C}"/>
          </ac:picMkLst>
        </pc:picChg>
      </pc:sldChg>
      <pc:sldChg chg="addSp delSp modSp add mod modNotesTx">
        <pc:chgData name="Cesar Pzzo" userId="727aafd2658302de" providerId="LiveId" clId="{FA20F9A4-3295-46B5-ABEA-F50C594D9EB0}" dt="2024-06-22T15:23:44.497" v="8916"/>
        <pc:sldMkLst>
          <pc:docMk/>
          <pc:sldMk cId="756228165" sldId="347"/>
        </pc:sldMkLst>
        <pc:spChg chg="del">
          <ac:chgData name="Cesar Pzzo" userId="727aafd2658302de" providerId="LiveId" clId="{FA20F9A4-3295-46B5-ABEA-F50C594D9EB0}" dt="2024-06-22T05:51:34.983" v="8236" actId="478"/>
          <ac:spMkLst>
            <pc:docMk/>
            <pc:sldMk cId="756228165" sldId="347"/>
            <ac:spMk id="4" creationId="{D6B29270-D462-4FA5-9B5D-B858F75E0656}"/>
          </ac:spMkLst>
        </pc:spChg>
        <pc:spChg chg="mod">
          <ac:chgData name="Cesar Pzzo" userId="727aafd2658302de" providerId="LiveId" clId="{FA20F9A4-3295-46B5-ABEA-F50C594D9EB0}" dt="2024-06-22T05:33:26.068" v="7622" actId="20577"/>
          <ac:spMkLst>
            <pc:docMk/>
            <pc:sldMk cId="756228165" sldId="347"/>
            <ac:spMk id="11" creationId="{E92C2EAE-CE0D-88D2-3715-7A80A4442F62}"/>
          </ac:spMkLst>
        </pc:spChg>
        <pc:spChg chg="mod">
          <ac:chgData name="Cesar Pzzo" userId="727aafd2658302de" providerId="LiveId" clId="{FA20F9A4-3295-46B5-ABEA-F50C594D9EB0}" dt="2024-06-22T05:39:06.970" v="7755"/>
          <ac:spMkLst>
            <pc:docMk/>
            <pc:sldMk cId="756228165" sldId="347"/>
            <ac:spMk id="8197" creationId="{A7B2D879-CBD9-5821-9638-C07F5DAA74DC}"/>
          </ac:spMkLst>
        </pc:spChg>
        <pc:spChg chg="mod">
          <ac:chgData name="Cesar Pzzo" userId="727aafd2658302de" providerId="LiveId" clId="{FA20F9A4-3295-46B5-ABEA-F50C594D9EB0}" dt="2024-06-22T05:39:06.970" v="7755"/>
          <ac:spMkLst>
            <pc:docMk/>
            <pc:sldMk cId="756228165" sldId="347"/>
            <ac:spMk id="8201" creationId="{7FA8D32D-B449-FF78-B5D9-C240B2C76F87}"/>
          </ac:spMkLst>
        </pc:spChg>
        <pc:spChg chg="mod">
          <ac:chgData name="Cesar Pzzo" userId="727aafd2658302de" providerId="LiveId" clId="{FA20F9A4-3295-46B5-ABEA-F50C594D9EB0}" dt="2024-06-22T05:39:06.970" v="7755"/>
          <ac:spMkLst>
            <pc:docMk/>
            <pc:sldMk cId="756228165" sldId="347"/>
            <ac:spMk id="8211" creationId="{84DFCA20-7292-A60A-8068-606AB3D74F30}"/>
          </ac:spMkLst>
        </pc:spChg>
        <pc:spChg chg="mod">
          <ac:chgData name="Cesar Pzzo" userId="727aafd2658302de" providerId="LiveId" clId="{FA20F9A4-3295-46B5-ABEA-F50C594D9EB0}" dt="2024-06-22T05:39:06.970" v="7755"/>
          <ac:spMkLst>
            <pc:docMk/>
            <pc:sldMk cId="756228165" sldId="347"/>
            <ac:spMk id="8218" creationId="{E0BCBD33-E3BE-50AF-6954-8CF92AD557A6}"/>
          </ac:spMkLst>
        </pc:spChg>
        <pc:spChg chg="mod">
          <ac:chgData name="Cesar Pzzo" userId="727aafd2658302de" providerId="LiveId" clId="{FA20F9A4-3295-46B5-ABEA-F50C594D9EB0}" dt="2024-06-22T15:23:44.497" v="8916"/>
          <ac:spMkLst>
            <pc:docMk/>
            <pc:sldMk cId="756228165" sldId="347"/>
            <ac:spMk id="8221" creationId="{AA4A0CA3-5524-2312-D8EE-EC321311592D}"/>
          </ac:spMkLst>
        </pc:spChg>
        <pc:spChg chg="add mod">
          <ac:chgData name="Cesar Pzzo" userId="727aafd2658302de" providerId="LiveId" clId="{FA20F9A4-3295-46B5-ABEA-F50C594D9EB0}" dt="2024-06-22T05:51:35.328" v="8237"/>
          <ac:spMkLst>
            <pc:docMk/>
            <pc:sldMk cId="756228165" sldId="347"/>
            <ac:spMk id="8223" creationId="{D6B29270-D462-4FA5-9B5D-B858F75E0656}"/>
          </ac:spMkLst>
        </pc:spChg>
        <pc:grpChg chg="add mod">
          <ac:chgData name="Cesar Pzzo" userId="727aafd2658302de" providerId="LiveId" clId="{FA20F9A4-3295-46B5-ABEA-F50C594D9EB0}" dt="2024-06-22T05:39:06.970" v="7755"/>
          <ac:grpSpMkLst>
            <pc:docMk/>
            <pc:sldMk cId="756228165" sldId="347"/>
            <ac:grpSpMk id="17" creationId="{27168A02-038C-2B8E-7511-B791C7252481}"/>
          </ac:grpSpMkLst>
        </pc:grpChg>
        <pc:grpChg chg="del">
          <ac:chgData name="Cesar Pzzo" userId="727aafd2658302de" providerId="LiveId" clId="{FA20F9A4-3295-46B5-ABEA-F50C594D9EB0}" dt="2024-06-22T05:39:06.602" v="7754" actId="478"/>
          <ac:grpSpMkLst>
            <pc:docMk/>
            <pc:sldMk cId="756228165" sldId="347"/>
            <ac:grpSpMk id="54" creationId="{D2C1C060-4773-25D6-A4E6-4493F8A1EF0E}"/>
          </ac:grpSpMkLst>
        </pc:grpChg>
        <pc:grpChg chg="del">
          <ac:chgData name="Cesar Pzzo" userId="727aafd2658302de" providerId="LiveId" clId="{FA20F9A4-3295-46B5-ABEA-F50C594D9EB0}" dt="2024-06-22T05:39:06.602" v="7754" actId="478"/>
          <ac:grpSpMkLst>
            <pc:docMk/>
            <pc:sldMk cId="756228165" sldId="347"/>
            <ac:grpSpMk id="58" creationId="{2BC4FDE7-060B-AA46-D15B-DFA939795E2E}"/>
          </ac:grpSpMkLst>
        </pc:grpChg>
        <pc:grpChg chg="del">
          <ac:chgData name="Cesar Pzzo" userId="727aafd2658302de" providerId="LiveId" clId="{FA20F9A4-3295-46B5-ABEA-F50C594D9EB0}" dt="2024-06-22T05:39:06.602" v="7754" actId="478"/>
          <ac:grpSpMkLst>
            <pc:docMk/>
            <pc:sldMk cId="756228165" sldId="347"/>
            <ac:grpSpMk id="60" creationId="{B1DD5463-E491-7C1F-90F7-59592D009502}"/>
          </ac:grpSpMkLst>
        </pc:grpChg>
        <pc:grpChg chg="del">
          <ac:chgData name="Cesar Pzzo" userId="727aafd2658302de" providerId="LiveId" clId="{FA20F9A4-3295-46B5-ABEA-F50C594D9EB0}" dt="2024-06-22T05:39:06.602" v="7754" actId="478"/>
          <ac:grpSpMkLst>
            <pc:docMk/>
            <pc:sldMk cId="756228165" sldId="347"/>
            <ac:grpSpMk id="62" creationId="{832B4425-275F-9B72-AB7F-1FA7B5E30B2C}"/>
          </ac:grpSpMkLst>
        </pc:grpChg>
        <pc:grpChg chg="add mod">
          <ac:chgData name="Cesar Pzzo" userId="727aafd2658302de" providerId="LiveId" clId="{FA20F9A4-3295-46B5-ABEA-F50C594D9EB0}" dt="2024-06-22T05:39:06.970" v="7755"/>
          <ac:grpSpMkLst>
            <pc:docMk/>
            <pc:sldMk cId="756228165" sldId="347"/>
            <ac:grpSpMk id="8199" creationId="{0E1B9833-15AC-E5BF-4D58-43E76CB65FCB}"/>
          </ac:grpSpMkLst>
        </pc:grpChg>
        <pc:grpChg chg="add mod">
          <ac:chgData name="Cesar Pzzo" userId="727aafd2658302de" providerId="LiveId" clId="{FA20F9A4-3295-46B5-ABEA-F50C594D9EB0}" dt="2024-06-22T05:39:06.970" v="7755"/>
          <ac:grpSpMkLst>
            <pc:docMk/>
            <pc:sldMk cId="756228165" sldId="347"/>
            <ac:grpSpMk id="8208" creationId="{B70A6084-CFB8-00BD-AC93-7398B9C1748B}"/>
          </ac:grpSpMkLst>
        </pc:grpChg>
        <pc:grpChg chg="add mod">
          <ac:chgData name="Cesar Pzzo" userId="727aafd2658302de" providerId="LiveId" clId="{FA20F9A4-3295-46B5-ABEA-F50C594D9EB0}" dt="2024-06-22T05:39:06.970" v="7755"/>
          <ac:grpSpMkLst>
            <pc:docMk/>
            <pc:sldMk cId="756228165" sldId="347"/>
            <ac:grpSpMk id="8213" creationId="{5ED59881-1DF4-C55E-E7F5-52EF29D54ADD}"/>
          </ac:grpSpMkLst>
        </pc:grpChg>
        <pc:grpChg chg="add mod">
          <ac:chgData name="Cesar Pzzo" userId="727aafd2658302de" providerId="LiveId" clId="{FA20F9A4-3295-46B5-ABEA-F50C594D9EB0}" dt="2024-06-22T05:39:06.970" v="7755"/>
          <ac:grpSpMkLst>
            <pc:docMk/>
            <pc:sldMk cId="756228165" sldId="347"/>
            <ac:grpSpMk id="8220" creationId="{E37FAA0F-D56B-2C57-887E-A48E909D2652}"/>
          </ac:grpSpMkLst>
        </pc:grpChg>
        <pc:picChg chg="mod">
          <ac:chgData name="Cesar Pzzo" userId="727aafd2658302de" providerId="LiveId" clId="{FA20F9A4-3295-46B5-ABEA-F50C594D9EB0}" dt="2024-06-22T05:41:16.765" v="7790" actId="208"/>
          <ac:picMkLst>
            <pc:docMk/>
            <pc:sldMk cId="756228165" sldId="347"/>
            <ac:picMk id="26" creationId="{BE66178F-134F-4577-0EBE-52D9E0C6CF8C}"/>
          </ac:picMkLst>
        </pc:picChg>
        <pc:picChg chg="mod">
          <ac:chgData name="Cesar Pzzo" userId="727aafd2658302de" providerId="LiveId" clId="{FA20F9A4-3295-46B5-ABEA-F50C594D9EB0}" dt="2024-06-22T05:49:09.348" v="8220"/>
          <ac:picMkLst>
            <pc:docMk/>
            <pc:sldMk cId="756228165" sldId="347"/>
            <ac:picMk id="48" creationId="{5BE85141-DBC5-8E9F-DAFC-52A9B1775858}"/>
          </ac:picMkLst>
        </pc:picChg>
        <pc:picChg chg="mod">
          <ac:chgData name="Cesar Pzzo" userId="727aafd2658302de" providerId="LiveId" clId="{FA20F9A4-3295-46B5-ABEA-F50C594D9EB0}" dt="2024-06-22T05:41:15.700" v="7789" actId="208"/>
          <ac:picMkLst>
            <pc:docMk/>
            <pc:sldMk cId="756228165" sldId="347"/>
            <ac:picMk id="8196" creationId="{279A6F69-39F0-6D68-075C-10A2D707E35D}"/>
          </ac:picMkLst>
        </pc:picChg>
        <pc:picChg chg="mod">
          <ac:chgData name="Cesar Pzzo" userId="727aafd2658302de" providerId="LiveId" clId="{FA20F9A4-3295-46B5-ABEA-F50C594D9EB0}" dt="2024-06-22T05:39:06.970" v="7755"/>
          <ac:picMkLst>
            <pc:docMk/>
            <pc:sldMk cId="756228165" sldId="347"/>
            <ac:picMk id="8198" creationId="{B3C2C20A-A0B8-3E1D-417F-629E2B7D4510}"/>
          </ac:picMkLst>
        </pc:picChg>
        <pc:picChg chg="mod">
          <ac:chgData name="Cesar Pzzo" userId="727aafd2658302de" providerId="LiveId" clId="{FA20F9A4-3295-46B5-ABEA-F50C594D9EB0}" dt="2024-06-22T05:41:12.930" v="7788" actId="208"/>
          <ac:picMkLst>
            <pc:docMk/>
            <pc:sldMk cId="756228165" sldId="347"/>
            <ac:picMk id="8200" creationId="{704C3C83-1BF7-BA18-0629-AD5CCB005C64}"/>
          </ac:picMkLst>
        </pc:picChg>
        <pc:picChg chg="mod">
          <ac:chgData name="Cesar Pzzo" userId="727aafd2658302de" providerId="LiveId" clId="{FA20F9A4-3295-46B5-ABEA-F50C594D9EB0}" dt="2024-06-22T05:39:06.970" v="7755"/>
          <ac:picMkLst>
            <pc:docMk/>
            <pc:sldMk cId="756228165" sldId="347"/>
            <ac:picMk id="8202" creationId="{F0DA34D9-D166-60CE-2ACB-C74C5B576987}"/>
          </ac:picMkLst>
        </pc:picChg>
        <pc:picChg chg="mod">
          <ac:chgData name="Cesar Pzzo" userId="727aafd2658302de" providerId="LiveId" clId="{FA20F9A4-3295-46B5-ABEA-F50C594D9EB0}" dt="2024-06-22T05:39:06.970" v="7755"/>
          <ac:picMkLst>
            <pc:docMk/>
            <pc:sldMk cId="756228165" sldId="347"/>
            <ac:picMk id="8212" creationId="{F7117001-8937-6D2E-6C39-320E28FB0A98}"/>
          </ac:picMkLst>
        </pc:picChg>
        <pc:picChg chg="mod">
          <ac:chgData name="Cesar Pzzo" userId="727aafd2658302de" providerId="LiveId" clId="{FA20F9A4-3295-46B5-ABEA-F50C594D9EB0}" dt="2024-06-22T05:39:06.970" v="7755"/>
          <ac:picMkLst>
            <pc:docMk/>
            <pc:sldMk cId="756228165" sldId="347"/>
            <ac:picMk id="8219" creationId="{8B53B1F8-F49E-F7F7-B854-62D516701B40}"/>
          </ac:picMkLst>
        </pc:picChg>
        <pc:picChg chg="mod">
          <ac:chgData name="Cesar Pzzo" userId="727aafd2658302de" providerId="LiveId" clId="{FA20F9A4-3295-46B5-ABEA-F50C594D9EB0}" dt="2024-06-22T05:39:06.970" v="7755"/>
          <ac:picMkLst>
            <pc:docMk/>
            <pc:sldMk cId="756228165" sldId="347"/>
            <ac:picMk id="8222" creationId="{B23C2BFA-DF1F-103D-5DDC-F4C6A8C1CD81}"/>
          </ac:picMkLst>
        </pc:picChg>
      </pc:sldChg>
      <pc:sldChg chg="addSp modSp add mod modAnim">
        <pc:chgData name="Cesar Pzzo" userId="727aafd2658302de" providerId="LiveId" clId="{FA20F9A4-3295-46B5-ABEA-F50C594D9EB0}" dt="2024-06-22T15:23:24.485" v="8911"/>
        <pc:sldMkLst>
          <pc:docMk/>
          <pc:sldMk cId="3946938405" sldId="348"/>
        </pc:sldMkLst>
        <pc:spChg chg="mod">
          <ac:chgData name="Cesar Pzzo" userId="727aafd2658302de" providerId="LiveId" clId="{FA20F9A4-3295-46B5-ABEA-F50C594D9EB0}" dt="2024-06-22T15:23:24.485" v="8911"/>
          <ac:spMkLst>
            <pc:docMk/>
            <pc:sldMk cId="3946938405" sldId="348"/>
            <ac:spMk id="8231" creationId="{F8706B83-7AB9-E872-FB8F-B4D6F1BF89C8}"/>
          </ac:spMkLst>
        </pc:spChg>
        <pc:picChg chg="add mod">
          <ac:chgData name="Cesar Pzzo" userId="727aafd2658302de" providerId="LiveId" clId="{FA20F9A4-3295-46B5-ABEA-F50C594D9EB0}" dt="2024-06-22T05:44:27.040" v="8054" actId="1076"/>
          <ac:picMkLst>
            <pc:docMk/>
            <pc:sldMk cId="3946938405" sldId="348"/>
            <ac:picMk id="2" creationId="{41B3E886-6177-61BB-8CE1-03AE0279597E}"/>
          </ac:picMkLst>
        </pc:picChg>
      </pc:sldChg>
      <pc:sldChg chg="addSp delSp modSp add mod delAnim modNotesTx">
        <pc:chgData name="Cesar Pzzo" userId="727aafd2658302de" providerId="LiveId" clId="{FA20F9A4-3295-46B5-ABEA-F50C594D9EB0}" dt="2024-06-22T15:23:28.716" v="8912"/>
        <pc:sldMkLst>
          <pc:docMk/>
          <pc:sldMk cId="3624202954" sldId="349"/>
        </pc:sldMkLst>
        <pc:spChg chg="mod">
          <ac:chgData name="Cesar Pzzo" userId="727aafd2658302de" providerId="LiveId" clId="{FA20F9A4-3295-46B5-ABEA-F50C594D9EB0}" dt="2024-06-22T05:44:33.609" v="8056" actId="21"/>
          <ac:spMkLst>
            <pc:docMk/>
            <pc:sldMk cId="3624202954" sldId="349"/>
            <ac:spMk id="51" creationId="{0F914006-0265-6A96-9EF0-7C7CB4A760A7}"/>
          </ac:spMkLst>
        </pc:spChg>
        <pc:spChg chg="mod">
          <ac:chgData name="Cesar Pzzo" userId="727aafd2658302de" providerId="LiveId" clId="{FA20F9A4-3295-46B5-ABEA-F50C594D9EB0}" dt="2024-06-22T05:44:33.609" v="8056" actId="21"/>
          <ac:spMkLst>
            <pc:docMk/>
            <pc:sldMk cId="3624202954" sldId="349"/>
            <ac:spMk id="8195" creationId="{6CA7A9BE-F49C-3C8B-A6FD-981354538F64}"/>
          </ac:spMkLst>
        </pc:spChg>
        <pc:spChg chg="mod">
          <ac:chgData name="Cesar Pzzo" userId="727aafd2658302de" providerId="LiveId" clId="{FA20F9A4-3295-46B5-ABEA-F50C594D9EB0}" dt="2024-06-22T05:44:33.609" v="8056" actId="21"/>
          <ac:spMkLst>
            <pc:docMk/>
            <pc:sldMk cId="3624202954" sldId="349"/>
            <ac:spMk id="8198" creationId="{3C9F830E-15E2-FD12-70C1-73506CB8B5EC}"/>
          </ac:spMkLst>
        </pc:spChg>
        <pc:spChg chg="mod">
          <ac:chgData name="Cesar Pzzo" userId="727aafd2658302de" providerId="LiveId" clId="{FA20F9A4-3295-46B5-ABEA-F50C594D9EB0}" dt="2024-06-22T05:44:33.609" v="8056" actId="21"/>
          <ac:spMkLst>
            <pc:docMk/>
            <pc:sldMk cId="3624202954" sldId="349"/>
            <ac:spMk id="8199" creationId="{25FE9D41-AAE5-5A83-EDED-0B01A60294F2}"/>
          </ac:spMkLst>
        </pc:spChg>
        <pc:spChg chg="del mod">
          <ac:chgData name="Cesar Pzzo" userId="727aafd2658302de" providerId="LiveId" clId="{FA20F9A4-3295-46B5-ABEA-F50C594D9EB0}" dt="2024-06-22T05:44:35.331" v="8057" actId="478"/>
          <ac:spMkLst>
            <pc:docMk/>
            <pc:sldMk cId="3624202954" sldId="349"/>
            <ac:spMk id="8214" creationId="{D04FDDB9-8D37-DD9D-51B9-62CBC753F066}"/>
          </ac:spMkLst>
        </pc:spChg>
        <pc:spChg chg="mod">
          <ac:chgData name="Cesar Pzzo" userId="727aafd2658302de" providerId="LiveId" clId="{FA20F9A4-3295-46B5-ABEA-F50C594D9EB0}" dt="2024-06-22T15:23:28.716" v="8912"/>
          <ac:spMkLst>
            <pc:docMk/>
            <pc:sldMk cId="3624202954" sldId="349"/>
            <ac:spMk id="8231" creationId="{F8706B83-7AB9-E872-FB8F-B4D6F1BF89C8}"/>
          </ac:spMkLst>
        </pc:spChg>
        <pc:spChg chg="mod">
          <ac:chgData name="Cesar Pzzo" userId="727aafd2658302de" providerId="LiveId" clId="{FA20F9A4-3295-46B5-ABEA-F50C594D9EB0}" dt="2024-06-22T05:46:01.961" v="8179" actId="207"/>
          <ac:spMkLst>
            <pc:docMk/>
            <pc:sldMk cId="3624202954" sldId="349"/>
            <ac:spMk id="8254" creationId="{066B84FF-FF9C-C959-615A-44E812AC7B39}"/>
          </ac:spMkLst>
        </pc:spChg>
        <pc:grpChg chg="del mod">
          <ac:chgData name="Cesar Pzzo" userId="727aafd2658302de" providerId="LiveId" clId="{FA20F9A4-3295-46B5-ABEA-F50C594D9EB0}" dt="2024-06-22T05:44:38.748" v="8058" actId="478"/>
          <ac:grpSpMkLst>
            <pc:docMk/>
            <pc:sldMk cId="3624202954" sldId="349"/>
            <ac:grpSpMk id="8216" creationId="{29F7055B-2008-40FB-6EBE-DCE80A3279C3}"/>
          </ac:grpSpMkLst>
        </pc:grpChg>
        <pc:picChg chg="del">
          <ac:chgData name="Cesar Pzzo" userId="727aafd2658302de" providerId="LiveId" clId="{FA20F9A4-3295-46B5-ABEA-F50C594D9EB0}" dt="2024-06-22T05:44:53.759" v="8065" actId="478"/>
          <ac:picMkLst>
            <pc:docMk/>
            <pc:sldMk cId="3624202954" sldId="349"/>
            <ac:picMk id="2" creationId="{41B3E886-6177-61BB-8CE1-03AE0279597E}"/>
          </ac:picMkLst>
        </pc:picChg>
        <pc:picChg chg="add del mod">
          <ac:chgData name="Cesar Pzzo" userId="727aafd2658302de" providerId="LiveId" clId="{FA20F9A4-3295-46B5-ABEA-F50C594D9EB0}" dt="2024-06-22T05:44:52.617" v="8064" actId="21"/>
          <ac:picMkLst>
            <pc:docMk/>
            <pc:sldMk cId="3624202954" sldId="349"/>
            <ac:picMk id="3" creationId="{E732B460-2DED-1190-FECF-33F709808E7B}"/>
          </ac:picMkLst>
        </pc:picChg>
        <pc:picChg chg="add mod">
          <ac:chgData name="Cesar Pzzo" userId="727aafd2658302de" providerId="LiveId" clId="{FA20F9A4-3295-46B5-ABEA-F50C594D9EB0}" dt="2024-06-22T05:46:28.208" v="8185" actId="1076"/>
          <ac:picMkLst>
            <pc:docMk/>
            <pc:sldMk cId="3624202954" sldId="349"/>
            <ac:picMk id="4" creationId="{E732B460-2DED-1190-FECF-33F709808E7B}"/>
          </ac:picMkLst>
        </pc:picChg>
        <pc:picChg chg="del">
          <ac:chgData name="Cesar Pzzo" userId="727aafd2658302de" providerId="LiveId" clId="{FA20F9A4-3295-46B5-ABEA-F50C594D9EB0}" dt="2024-06-22T05:44:33.609" v="8056" actId="21"/>
          <ac:picMkLst>
            <pc:docMk/>
            <pc:sldMk cId="3624202954" sldId="349"/>
            <ac:picMk id="21" creationId="{E732B460-2DED-1190-FECF-33F709808E7B}"/>
          </ac:picMkLst>
        </pc:picChg>
        <pc:picChg chg="mod">
          <ac:chgData name="Cesar Pzzo" userId="727aafd2658302de" providerId="LiveId" clId="{FA20F9A4-3295-46B5-ABEA-F50C594D9EB0}" dt="2024-06-22T05:44:33.609" v="8056" actId="21"/>
          <ac:picMkLst>
            <pc:docMk/>
            <pc:sldMk cId="3624202954" sldId="349"/>
            <ac:picMk id="22" creationId="{0259C24C-9B84-0376-D73F-42605DB8D2D0}"/>
          </ac:picMkLst>
        </pc:picChg>
        <pc:picChg chg="mod">
          <ac:chgData name="Cesar Pzzo" userId="727aafd2658302de" providerId="LiveId" clId="{FA20F9A4-3295-46B5-ABEA-F50C594D9EB0}" dt="2024-06-22T05:44:33.609" v="8056" actId="21"/>
          <ac:picMkLst>
            <pc:docMk/>
            <pc:sldMk cId="3624202954" sldId="349"/>
            <ac:picMk id="34" creationId="{C43AB7D5-6FB8-40C6-C702-81AAB7F803A8}"/>
          </ac:picMkLst>
        </pc:picChg>
        <pc:picChg chg="mod">
          <ac:chgData name="Cesar Pzzo" userId="727aafd2658302de" providerId="LiveId" clId="{FA20F9A4-3295-46B5-ABEA-F50C594D9EB0}" dt="2024-06-22T05:44:33.609" v="8056" actId="21"/>
          <ac:picMkLst>
            <pc:docMk/>
            <pc:sldMk cId="3624202954" sldId="349"/>
            <ac:picMk id="40" creationId="{55F23257-1405-18DE-8692-296F16CBF2E9}"/>
          </ac:picMkLst>
        </pc:picChg>
        <pc:picChg chg="mod">
          <ac:chgData name="Cesar Pzzo" userId="727aafd2658302de" providerId="LiveId" clId="{FA20F9A4-3295-46B5-ABEA-F50C594D9EB0}" dt="2024-06-22T05:44:33.609" v="8056" actId="21"/>
          <ac:picMkLst>
            <pc:docMk/>
            <pc:sldMk cId="3624202954" sldId="349"/>
            <ac:picMk id="48" creationId="{5BE85141-DBC5-8E9F-DAFC-52A9B1775858}"/>
          </ac:picMkLst>
        </pc:picChg>
        <pc:picChg chg="mod">
          <ac:chgData name="Cesar Pzzo" userId="727aafd2658302de" providerId="LiveId" clId="{FA20F9A4-3295-46B5-ABEA-F50C594D9EB0}" dt="2024-06-22T05:44:33.609" v="8056" actId="21"/>
          <ac:picMkLst>
            <pc:docMk/>
            <pc:sldMk cId="3624202954" sldId="349"/>
            <ac:picMk id="8207" creationId="{D23C5946-A0DF-2A89-C000-97BEF89C7F2A}"/>
          </ac:picMkLst>
        </pc:picChg>
      </pc:sldChg>
      <pc:sldChg chg="addSp delSp modSp add mod modAnim">
        <pc:chgData name="Cesar Pzzo" userId="727aafd2658302de" providerId="LiveId" clId="{FA20F9A4-3295-46B5-ABEA-F50C594D9EB0}" dt="2024-06-22T15:23:47.431" v="8917"/>
        <pc:sldMkLst>
          <pc:docMk/>
          <pc:sldMk cId="959508889" sldId="350"/>
        </pc:sldMkLst>
        <pc:spChg chg="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2" creationId="{46334D41-A2C2-A035-7680-19682A21D335}"/>
          </ac:spMkLst>
        </pc:spChg>
        <pc:spChg chg="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3" creationId="{17017203-20EB-DA93-F114-304F9DB2C49C}"/>
          </ac:spMkLst>
        </pc:spChg>
        <pc:spChg chg="add del 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4" creationId="{D6B29270-D462-4FA5-9B5D-B858F75E0656}"/>
          </ac:spMkLst>
        </pc:spChg>
        <pc:spChg chg="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5" creationId="{28E21B24-A91B-A434-F7F2-4C80F4D0066B}"/>
          </ac:spMkLst>
        </pc:spChg>
        <pc:spChg chg="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6" creationId="{6F239911-C95D-1466-E066-CE480E340FC8}"/>
          </ac:spMkLst>
        </pc:spChg>
        <pc:spChg chg="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7" creationId="{3C9F830E-15E2-FD12-70C1-73506CB8B5EC}"/>
          </ac:spMkLst>
        </pc:spChg>
        <pc:spChg chg="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8" creationId="{CCC995F8-5EA6-CCDE-4201-99D6B9096EB5}"/>
          </ac:spMkLst>
        </pc:spChg>
        <pc:spChg chg="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51" creationId="{0F914006-0265-6A96-9EF0-7C7CB4A760A7}"/>
          </ac:spMkLst>
        </pc:spChg>
        <pc:spChg chg="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8195" creationId="{6CA7A9BE-F49C-3C8B-A6FD-981354538F64}"/>
          </ac:spMkLst>
        </pc:spChg>
        <pc:spChg chg="mod">
          <ac:chgData name="Cesar Pzzo" userId="727aafd2658302de" providerId="LiveId" clId="{FA20F9A4-3295-46B5-ABEA-F50C594D9EB0}" dt="2024-06-22T05:52:56.135" v="8248" actId="164"/>
          <ac:spMkLst>
            <pc:docMk/>
            <pc:sldMk cId="959508889" sldId="350"/>
            <ac:spMk id="8214" creationId="{D04FDDB9-8D37-DD9D-51B9-62CBC753F066}"/>
          </ac:spMkLst>
        </pc:spChg>
        <pc:spChg chg="mod">
          <ac:chgData name="Cesar Pzzo" userId="727aafd2658302de" providerId="LiveId" clId="{FA20F9A4-3295-46B5-ABEA-F50C594D9EB0}" dt="2024-06-22T15:23:47.431" v="8917"/>
          <ac:spMkLst>
            <pc:docMk/>
            <pc:sldMk cId="959508889" sldId="350"/>
            <ac:spMk id="8221" creationId="{AA4A0CA3-5524-2312-D8EE-EC321311592D}"/>
          </ac:spMkLst>
        </pc:spChg>
        <pc:grpChg chg="add mod">
          <ac:chgData name="Cesar Pzzo" userId="727aafd2658302de" providerId="LiveId" clId="{FA20F9A4-3295-46B5-ABEA-F50C594D9EB0}" dt="2024-06-22T05:52:56.135" v="8248" actId="164"/>
          <ac:grpSpMkLst>
            <pc:docMk/>
            <pc:sldMk cId="959508889" sldId="350"/>
            <ac:grpSpMk id="9" creationId="{91605B6D-1916-FA1D-0EEA-2A3D41F3C91A}"/>
          </ac:grpSpMkLst>
        </pc:grpChg>
        <pc:grpChg chg="mod">
          <ac:chgData name="Cesar Pzzo" userId="727aafd2658302de" providerId="LiveId" clId="{FA20F9A4-3295-46B5-ABEA-F50C594D9EB0}" dt="2024-06-22T05:52:56.135" v="8248" actId="164"/>
          <ac:grpSpMkLst>
            <pc:docMk/>
            <pc:sldMk cId="959508889" sldId="350"/>
            <ac:grpSpMk id="8216" creationId="{29F7055B-2008-40FB-6EBE-DCE80A3279C3}"/>
          </ac:grpSpMkLst>
        </pc:grp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21" creationId="{E732B460-2DED-1190-FECF-33F709808E7B}"/>
          </ac:picMkLst>
        </pc:pic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22" creationId="{0259C24C-9B84-0376-D73F-42605DB8D2D0}"/>
          </ac:picMkLst>
        </pc:pic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26" creationId="{BE66178F-134F-4577-0EBE-52D9E0C6CF8C}"/>
          </ac:picMkLst>
        </pc:pic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34" creationId="{C43AB7D5-6FB8-40C6-C702-81AAB7F803A8}"/>
          </ac:picMkLst>
        </pc:pic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40" creationId="{55F23257-1405-18DE-8692-296F16CBF2E9}"/>
          </ac:picMkLst>
        </pc:pic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48" creationId="{5BE85141-DBC5-8E9F-DAFC-52A9B1775858}"/>
          </ac:picMkLst>
        </pc:pic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59" creationId="{47E641D0-2BD2-AC8C-211E-DCD4BB752D1A}"/>
          </ac:picMkLst>
        </pc:pic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8196" creationId="{279A6F69-39F0-6D68-075C-10A2D707E35D}"/>
          </ac:picMkLst>
        </pc:pic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8200" creationId="{704C3C83-1BF7-BA18-0629-AD5CCB005C64}"/>
          </ac:picMkLst>
        </pc:picChg>
        <pc:picChg chg="mod">
          <ac:chgData name="Cesar Pzzo" userId="727aafd2658302de" providerId="LiveId" clId="{FA20F9A4-3295-46B5-ABEA-F50C594D9EB0}" dt="2024-06-22T05:52:56.135" v="8248" actId="164"/>
          <ac:picMkLst>
            <pc:docMk/>
            <pc:sldMk cId="959508889" sldId="350"/>
            <ac:picMk id="8207" creationId="{D23C5946-A0DF-2A89-C000-97BEF89C7F2A}"/>
          </ac:picMkLst>
        </pc:picChg>
      </pc:sldChg>
      <pc:sldChg chg="modSp add mod ord">
        <pc:chgData name="Cesar Pzzo" userId="727aafd2658302de" providerId="LiveId" clId="{FA20F9A4-3295-46B5-ABEA-F50C594D9EB0}" dt="2024-06-22T15:23:51.048" v="8918"/>
        <pc:sldMkLst>
          <pc:docMk/>
          <pc:sldMk cId="819023222" sldId="351"/>
        </pc:sldMkLst>
        <pc:spChg chg="mod">
          <ac:chgData name="Cesar Pzzo" userId="727aafd2658302de" providerId="LiveId" clId="{FA20F9A4-3295-46B5-ABEA-F50C594D9EB0}" dt="2024-06-22T15:23:51.048" v="8918"/>
          <ac:spMkLst>
            <pc:docMk/>
            <pc:sldMk cId="819023222" sldId="351"/>
            <ac:spMk id="8231" creationId="{F8706B83-7AB9-E872-FB8F-B4D6F1BF89C8}"/>
          </ac:spMkLst>
        </pc:spChg>
        <pc:picChg chg="mod">
          <ac:chgData name="Cesar Pzzo" userId="727aafd2658302de" providerId="LiveId" clId="{FA20F9A4-3295-46B5-ABEA-F50C594D9EB0}" dt="2024-06-22T05:54:46.373" v="8252"/>
          <ac:picMkLst>
            <pc:docMk/>
            <pc:sldMk cId="819023222" sldId="351"/>
            <ac:picMk id="48" creationId="{5BE85141-DBC5-8E9F-DAFC-52A9B1775858}"/>
          </ac:picMkLst>
        </pc:picChg>
      </pc:sldChg>
      <pc:sldChg chg="addSp delSp modSp add mod modAnim">
        <pc:chgData name="Cesar Pzzo" userId="727aafd2658302de" providerId="LiveId" clId="{FA20F9A4-3295-46B5-ABEA-F50C594D9EB0}" dt="2024-06-22T15:23:54.856" v="8919"/>
        <pc:sldMkLst>
          <pc:docMk/>
          <pc:sldMk cId="3214656544" sldId="352"/>
        </pc:sldMkLst>
        <pc:spChg chg="mod">
          <ac:chgData name="Cesar Pzzo" userId="727aafd2658302de" providerId="LiveId" clId="{FA20F9A4-3295-46B5-ABEA-F50C594D9EB0}" dt="2024-06-22T15:23:54.856" v="8919"/>
          <ac:spMkLst>
            <pc:docMk/>
            <pc:sldMk cId="3214656544" sldId="352"/>
            <ac:spMk id="8231" creationId="{F8706B83-7AB9-E872-FB8F-B4D6F1BF89C8}"/>
          </ac:spMkLst>
        </pc:spChg>
        <pc:picChg chg="add del mod">
          <ac:chgData name="Cesar Pzzo" userId="727aafd2658302de" providerId="LiveId" clId="{FA20F9A4-3295-46B5-ABEA-F50C594D9EB0}" dt="2024-06-22T05:55:25.934" v="8258" actId="478"/>
          <ac:picMkLst>
            <pc:docMk/>
            <pc:sldMk cId="3214656544" sldId="352"/>
            <ac:picMk id="2" creationId="{5BEB7F8E-2ECC-BE60-5407-F180D8112281}"/>
          </ac:picMkLst>
        </pc:picChg>
        <pc:picChg chg="add mod">
          <ac:chgData name="Cesar Pzzo" userId="727aafd2658302de" providerId="LiveId" clId="{FA20F9A4-3295-46B5-ABEA-F50C594D9EB0}" dt="2024-06-22T05:55:36.734" v="8262" actId="1076"/>
          <ac:picMkLst>
            <pc:docMk/>
            <pc:sldMk cId="3214656544" sldId="352"/>
            <ac:picMk id="3" creationId="{EAA1A886-11B4-97E1-7F50-FA9F6C5F1846}"/>
          </ac:picMkLst>
        </pc:picChg>
      </pc:sldChg>
      <pc:sldChg chg="modSp add mod">
        <pc:chgData name="Cesar Pzzo" userId="727aafd2658302de" providerId="LiveId" clId="{FA20F9A4-3295-46B5-ABEA-F50C594D9EB0}" dt="2024-06-22T15:24:01.206" v="8920"/>
        <pc:sldMkLst>
          <pc:docMk/>
          <pc:sldMk cId="4035257552" sldId="353"/>
        </pc:sldMkLst>
        <pc:spChg chg="mod">
          <ac:chgData name="Cesar Pzzo" userId="727aafd2658302de" providerId="LiveId" clId="{FA20F9A4-3295-46B5-ABEA-F50C594D9EB0}" dt="2024-06-22T15:24:01.206" v="8920"/>
          <ac:spMkLst>
            <pc:docMk/>
            <pc:sldMk cId="4035257552" sldId="353"/>
            <ac:spMk id="8231" creationId="{F8706B83-7AB9-E872-FB8F-B4D6F1BF89C8}"/>
          </ac:spMkLst>
        </pc:spChg>
      </pc:sldChg>
      <pc:sldChg chg="modSp add mod modAnim">
        <pc:chgData name="Cesar Pzzo" userId="727aafd2658302de" providerId="LiveId" clId="{FA20F9A4-3295-46B5-ABEA-F50C594D9EB0}" dt="2024-06-22T15:24:04.562" v="8921"/>
        <pc:sldMkLst>
          <pc:docMk/>
          <pc:sldMk cId="3160255565" sldId="354"/>
        </pc:sldMkLst>
        <pc:spChg chg="mod">
          <ac:chgData name="Cesar Pzzo" userId="727aafd2658302de" providerId="LiveId" clId="{FA20F9A4-3295-46B5-ABEA-F50C594D9EB0}" dt="2024-06-22T05:56:19.627" v="8271" actId="20577"/>
          <ac:spMkLst>
            <pc:docMk/>
            <pc:sldMk cId="3160255565" sldId="354"/>
            <ac:spMk id="8195" creationId="{6CA7A9BE-F49C-3C8B-A6FD-981354538F64}"/>
          </ac:spMkLst>
        </pc:spChg>
        <pc:spChg chg="mod">
          <ac:chgData name="Cesar Pzzo" userId="727aafd2658302de" providerId="LiveId" clId="{FA20F9A4-3295-46B5-ABEA-F50C594D9EB0}" dt="2024-06-22T15:24:04.562" v="8921"/>
          <ac:spMkLst>
            <pc:docMk/>
            <pc:sldMk cId="3160255565" sldId="354"/>
            <ac:spMk id="8231" creationId="{F8706B83-7AB9-E872-FB8F-B4D6F1BF89C8}"/>
          </ac:spMkLst>
        </pc:spChg>
        <pc:picChg chg="mod">
          <ac:chgData name="Cesar Pzzo" userId="727aafd2658302de" providerId="LiveId" clId="{FA20F9A4-3295-46B5-ABEA-F50C594D9EB0}" dt="2024-06-22T05:56:07.186" v="8269"/>
          <ac:picMkLst>
            <pc:docMk/>
            <pc:sldMk cId="3160255565" sldId="354"/>
            <ac:picMk id="34" creationId="{C43AB7D5-6FB8-40C6-C702-81AAB7F803A8}"/>
          </ac:picMkLst>
        </pc:picChg>
      </pc:sldChg>
      <pc:sldChg chg="addSp delSp modSp add mod">
        <pc:chgData name="Cesar Pzzo" userId="727aafd2658302de" providerId="LiveId" clId="{FA20F9A4-3295-46B5-ABEA-F50C594D9EB0}" dt="2024-06-22T15:36:56.090" v="9046" actId="14826"/>
        <pc:sldMkLst>
          <pc:docMk/>
          <pc:sldMk cId="3903273625" sldId="355"/>
        </pc:sldMkLst>
        <pc:spChg chg="mod">
          <ac:chgData name="Cesar Pzzo" userId="727aafd2658302de" providerId="LiveId" clId="{FA20F9A4-3295-46B5-ABEA-F50C594D9EB0}" dt="2024-06-22T15:35:24.267" v="8984" actId="14826"/>
          <ac:spMkLst>
            <pc:docMk/>
            <pc:sldMk cId="3903273625" sldId="355"/>
            <ac:spMk id="4" creationId="{6149746A-3C1E-DFB9-F148-07AC0B86A10A}"/>
          </ac:spMkLst>
        </pc:spChg>
        <pc:spChg chg="mod">
          <ac:chgData name="Cesar Pzzo" userId="727aafd2658302de" providerId="LiveId" clId="{FA20F9A4-3295-46B5-ABEA-F50C594D9EB0}" dt="2024-06-22T15:35:24.267" v="8984" actId="14826"/>
          <ac:spMkLst>
            <pc:docMk/>
            <pc:sldMk cId="3903273625" sldId="355"/>
            <ac:spMk id="5" creationId="{BBB5D855-AD83-6825-FE8C-4B111B78DAA9}"/>
          </ac:spMkLst>
        </pc:spChg>
        <pc:spChg chg="mod">
          <ac:chgData name="Cesar Pzzo" userId="727aafd2658302de" providerId="LiveId" clId="{FA20F9A4-3295-46B5-ABEA-F50C594D9EB0}" dt="2024-06-22T15:35:50.613" v="8987" actId="20577"/>
          <ac:spMkLst>
            <pc:docMk/>
            <pc:sldMk cId="3903273625" sldId="355"/>
            <ac:spMk id="9" creationId="{58211F4A-2463-CC6E-7C89-F119C8D6176D}"/>
          </ac:spMkLst>
        </pc:spChg>
        <pc:spChg chg="mod">
          <ac:chgData name="Cesar Pzzo" userId="727aafd2658302de" providerId="LiveId" clId="{FA20F9A4-3295-46B5-ABEA-F50C594D9EB0}" dt="2024-06-22T15:35:24.267" v="8984" actId="14826"/>
          <ac:spMkLst>
            <pc:docMk/>
            <pc:sldMk cId="3903273625" sldId="355"/>
            <ac:spMk id="10" creationId="{95C7189E-5917-6733-3C6F-B92539DD1DC1}"/>
          </ac:spMkLst>
        </pc:spChg>
        <pc:spChg chg="mod">
          <ac:chgData name="Cesar Pzzo" userId="727aafd2658302de" providerId="LiveId" clId="{FA20F9A4-3295-46B5-ABEA-F50C594D9EB0}" dt="2024-06-22T15:35:24.267" v="8984" actId="14826"/>
          <ac:spMkLst>
            <pc:docMk/>
            <pc:sldMk cId="3903273625" sldId="355"/>
            <ac:spMk id="11" creationId="{0180E440-AF0E-965C-B7C7-B92A19F488BF}"/>
          </ac:spMkLst>
        </pc:spChg>
        <pc:spChg chg="mod">
          <ac:chgData name="Cesar Pzzo" userId="727aafd2658302de" providerId="LiveId" clId="{FA20F9A4-3295-46B5-ABEA-F50C594D9EB0}" dt="2024-06-22T15:36:56.090" v="9046" actId="14826"/>
          <ac:spMkLst>
            <pc:docMk/>
            <pc:sldMk cId="3903273625" sldId="355"/>
            <ac:spMk id="16" creationId="{88491527-8DBA-4552-9930-BEA2D624C8E4}"/>
          </ac:spMkLst>
        </pc:spChg>
        <pc:spChg chg="mod">
          <ac:chgData name="Cesar Pzzo" userId="727aafd2658302de" providerId="LiveId" clId="{FA20F9A4-3295-46B5-ABEA-F50C594D9EB0}" dt="2024-06-22T15:36:56.090" v="9046" actId="14826"/>
          <ac:spMkLst>
            <pc:docMk/>
            <pc:sldMk cId="3903273625" sldId="355"/>
            <ac:spMk id="17" creationId="{4E66E942-CCEC-2D5F-ADA2-4CF4708FFE7B}"/>
          </ac:spMkLst>
        </pc:spChg>
        <pc:spChg chg="mod">
          <ac:chgData name="Cesar Pzzo" userId="727aafd2658302de" providerId="LiveId" clId="{FA20F9A4-3295-46B5-ABEA-F50C594D9EB0}" dt="2024-06-22T15:36:56.090" v="9046" actId="14826"/>
          <ac:spMkLst>
            <pc:docMk/>
            <pc:sldMk cId="3903273625" sldId="355"/>
            <ac:spMk id="59" creationId="{23CD0E13-D1CF-E49C-B009-69533AB27775}"/>
          </ac:spMkLst>
        </pc:spChg>
        <pc:spChg chg="mod">
          <ac:chgData name="Cesar Pzzo" userId="727aafd2658302de" providerId="LiveId" clId="{FA20F9A4-3295-46B5-ABEA-F50C594D9EB0}" dt="2024-06-22T15:36:56.090" v="9046" actId="14826"/>
          <ac:spMkLst>
            <pc:docMk/>
            <pc:sldMk cId="3903273625" sldId="355"/>
            <ac:spMk id="60" creationId="{45FD4F93-12E4-C680-1C44-BD833C6CF92B}"/>
          </ac:spMkLst>
        </pc:spChg>
        <pc:spChg chg="mod">
          <ac:chgData name="Cesar Pzzo" userId="727aafd2658302de" providerId="LiveId" clId="{FA20F9A4-3295-46B5-ABEA-F50C594D9EB0}" dt="2024-06-22T15:36:56.090" v="9046" actId="14826"/>
          <ac:spMkLst>
            <pc:docMk/>
            <pc:sldMk cId="3903273625" sldId="355"/>
            <ac:spMk id="62" creationId="{03FF74F8-A9A6-9C1D-D604-2E3C971C4E1D}"/>
          </ac:spMkLst>
        </pc:spChg>
        <pc:spChg chg="mod">
          <ac:chgData name="Cesar Pzzo" userId="727aafd2658302de" providerId="LiveId" clId="{FA20F9A4-3295-46B5-ABEA-F50C594D9EB0}" dt="2024-06-22T15:24:09.798" v="8922"/>
          <ac:spMkLst>
            <pc:docMk/>
            <pc:sldMk cId="3903273625" sldId="355"/>
            <ac:spMk id="8231" creationId="{F8706B83-7AB9-E872-FB8F-B4D6F1BF89C8}"/>
          </ac:spMkLst>
        </pc:spChg>
        <pc:grpChg chg="add mod">
          <ac:chgData name="Cesar Pzzo" userId="727aafd2658302de" providerId="LiveId" clId="{FA20F9A4-3295-46B5-ABEA-F50C594D9EB0}" dt="2024-06-22T15:35:24.267" v="8984" actId="14826"/>
          <ac:grpSpMkLst>
            <pc:docMk/>
            <pc:sldMk cId="3903273625" sldId="355"/>
            <ac:grpSpMk id="2" creationId="{168DAD8D-A338-B779-2C86-EEC1D56B8631}"/>
          </ac:grpSpMkLst>
        </pc:grpChg>
        <pc:grpChg chg="add mod">
          <ac:chgData name="Cesar Pzzo" userId="727aafd2658302de" providerId="LiveId" clId="{FA20F9A4-3295-46B5-ABEA-F50C594D9EB0}" dt="2024-06-22T15:36:56.090" v="9046" actId="14826"/>
          <ac:grpSpMkLst>
            <pc:docMk/>
            <pc:sldMk cId="3903273625" sldId="355"/>
            <ac:grpSpMk id="15" creationId="{C6F93C32-3734-467E-D582-89F027414029}"/>
          </ac:grpSpMkLst>
        </pc:grpChg>
        <pc:picChg chg="add del mod">
          <ac:chgData name="Cesar Pzzo" userId="727aafd2658302de" providerId="LiveId" clId="{FA20F9A4-3295-46B5-ABEA-F50C594D9EB0}" dt="2024-06-22T15:31:58.226" v="8923" actId="478"/>
          <ac:picMkLst>
            <pc:docMk/>
            <pc:sldMk cId="3903273625" sldId="355"/>
            <ac:picMk id="3" creationId="{EAA1A886-11B4-97E1-7F50-FA9F6C5F1846}"/>
          </ac:picMkLst>
        </pc:picChg>
        <pc:picChg chg="mod">
          <ac:chgData name="Cesar Pzzo" userId="727aafd2658302de" providerId="LiveId" clId="{FA20F9A4-3295-46B5-ABEA-F50C594D9EB0}" dt="2024-06-22T15:35:41.462" v="8985"/>
          <ac:picMkLst>
            <pc:docMk/>
            <pc:sldMk cId="3903273625" sldId="355"/>
            <ac:picMk id="6" creationId="{854D7B75-22B4-A894-6111-BE3E4DADD61F}"/>
          </ac:picMkLst>
        </pc:picChg>
        <pc:picChg chg="mod">
          <ac:chgData name="Cesar Pzzo" userId="727aafd2658302de" providerId="LiveId" clId="{FA20F9A4-3295-46B5-ABEA-F50C594D9EB0}" dt="2024-06-22T15:35:24.267" v="8984" actId="14826"/>
          <ac:picMkLst>
            <pc:docMk/>
            <pc:sldMk cId="3903273625" sldId="355"/>
            <ac:picMk id="7" creationId="{6F1CD7A5-75DF-A6AB-075C-452F331B8463}"/>
          </ac:picMkLst>
        </pc:picChg>
        <pc:picChg chg="mod">
          <ac:chgData name="Cesar Pzzo" userId="727aafd2658302de" providerId="LiveId" clId="{FA20F9A4-3295-46B5-ABEA-F50C594D9EB0}" dt="2024-06-22T15:36:00.817" v="8988"/>
          <ac:picMkLst>
            <pc:docMk/>
            <pc:sldMk cId="3903273625" sldId="355"/>
            <ac:picMk id="8" creationId="{E51CE3C6-8946-A086-2335-14E594A33D39}"/>
          </ac:picMkLst>
        </pc:picChg>
        <pc:picChg chg="mod">
          <ac:chgData name="Cesar Pzzo" userId="727aafd2658302de" providerId="LiveId" clId="{FA20F9A4-3295-46B5-ABEA-F50C594D9EB0}" dt="2024-06-22T15:35:24.267" v="8984" actId="14826"/>
          <ac:picMkLst>
            <pc:docMk/>
            <pc:sldMk cId="3903273625" sldId="355"/>
            <ac:picMk id="12" creationId="{11A4102A-C41C-EB61-1FB3-71AFFD32E548}"/>
          </ac:picMkLst>
        </pc:picChg>
        <pc:picChg chg="mod">
          <ac:chgData name="Cesar Pzzo" userId="727aafd2658302de" providerId="LiveId" clId="{FA20F9A4-3295-46B5-ABEA-F50C594D9EB0}" dt="2024-06-22T15:35:24.267" v="8984" actId="14826"/>
          <ac:picMkLst>
            <pc:docMk/>
            <pc:sldMk cId="3903273625" sldId="355"/>
            <ac:picMk id="13" creationId="{2CCD99BB-7DD6-4CCF-7211-398F636A6B36}"/>
          </ac:picMkLst>
        </pc:picChg>
        <pc:picChg chg="mod">
          <ac:chgData name="Cesar Pzzo" userId="727aafd2658302de" providerId="LiveId" clId="{FA20F9A4-3295-46B5-ABEA-F50C594D9EB0}" dt="2024-06-22T15:35:24.267" v="8984" actId="14826"/>
          <ac:picMkLst>
            <pc:docMk/>
            <pc:sldMk cId="3903273625" sldId="355"/>
            <ac:picMk id="14" creationId="{49B8CD70-0363-D7CB-92BB-67D49615AFEF}"/>
          </ac:picMkLst>
        </pc:picChg>
        <pc:picChg chg="mod">
          <ac:chgData name="Cesar Pzzo" userId="727aafd2658302de" providerId="LiveId" clId="{FA20F9A4-3295-46B5-ABEA-F50C594D9EB0}" dt="2024-06-22T15:36:56.090" v="9046" actId="14826"/>
          <ac:picMkLst>
            <pc:docMk/>
            <pc:sldMk cId="3903273625" sldId="355"/>
            <ac:picMk id="26" creationId="{1BAE3957-667B-6B7A-71DB-6AB4CF08A85B}"/>
          </ac:picMkLst>
        </pc:picChg>
        <pc:picChg chg="mod">
          <ac:chgData name="Cesar Pzzo" userId="727aafd2658302de" providerId="LiveId" clId="{FA20F9A4-3295-46B5-ABEA-F50C594D9EB0}" dt="2024-06-22T15:36:56.090" v="9046" actId="14826"/>
          <ac:picMkLst>
            <pc:docMk/>
            <pc:sldMk cId="3903273625" sldId="355"/>
            <ac:picMk id="54" creationId="{8E019141-11B2-A85F-E203-ED8FEFD8F4B8}"/>
          </ac:picMkLst>
        </pc:picChg>
        <pc:picChg chg="mod">
          <ac:chgData name="Cesar Pzzo" userId="727aafd2658302de" providerId="LiveId" clId="{FA20F9A4-3295-46B5-ABEA-F50C594D9EB0}" dt="2024-06-22T15:36:56.090" v="9046" actId="14826"/>
          <ac:picMkLst>
            <pc:docMk/>
            <pc:sldMk cId="3903273625" sldId="355"/>
            <ac:picMk id="58" creationId="{4D335BED-680B-7F20-ACB3-BEA5566E13CC}"/>
          </ac:picMkLst>
        </pc:picChg>
        <pc:picChg chg="mod">
          <ac:chgData name="Cesar Pzzo" userId="727aafd2658302de" providerId="LiveId" clId="{FA20F9A4-3295-46B5-ABEA-F50C594D9EB0}" dt="2024-06-22T15:36:56.090" v="9046" actId="14826"/>
          <ac:picMkLst>
            <pc:docMk/>
            <pc:sldMk cId="3903273625" sldId="355"/>
            <ac:picMk id="8196" creationId="{2ABAACA7-5E03-49AF-076C-E83E2171E3EC}"/>
          </ac:picMkLst>
        </pc:picChg>
        <pc:picChg chg="mod">
          <ac:chgData name="Cesar Pzzo" userId="727aafd2658302de" providerId="LiveId" clId="{FA20F9A4-3295-46B5-ABEA-F50C594D9EB0}" dt="2024-06-22T15:36:56.090" v="9046" actId="14826"/>
          <ac:picMkLst>
            <pc:docMk/>
            <pc:sldMk cId="3903273625" sldId="355"/>
            <ac:picMk id="8197" creationId="{BEA522FC-B28F-52A5-4AAF-757AB53357CA}"/>
          </ac:picMkLst>
        </pc:picChg>
        <pc:picChg chg="mod">
          <ac:chgData name="Cesar Pzzo" userId="727aafd2658302de" providerId="LiveId" clId="{FA20F9A4-3295-46B5-ABEA-F50C594D9EB0}" dt="2024-06-22T15:36:56.090" v="9046" actId="14826"/>
          <ac:picMkLst>
            <pc:docMk/>
            <pc:sldMk cId="3903273625" sldId="355"/>
            <ac:picMk id="8200" creationId="{C2F9B506-2C94-9C41-A944-9793053F0E77}"/>
          </ac:picMkLst>
        </pc:picChg>
      </pc:sldChg>
      <pc:sldChg chg="modSp add mod">
        <pc:chgData name="Cesar Pzzo" userId="727aafd2658302de" providerId="LiveId" clId="{FA20F9A4-3295-46B5-ABEA-F50C594D9EB0}" dt="2024-06-22T15:22:31.739" v="8879" actId="20577"/>
        <pc:sldMkLst>
          <pc:docMk/>
          <pc:sldMk cId="15175336" sldId="356"/>
        </pc:sldMkLst>
        <pc:spChg chg="mod">
          <ac:chgData name="Cesar Pzzo" userId="727aafd2658302de" providerId="LiveId" clId="{FA20F9A4-3295-46B5-ABEA-F50C594D9EB0}" dt="2024-06-22T15:22:31.739" v="8879" actId="20577"/>
          <ac:spMkLst>
            <pc:docMk/>
            <pc:sldMk cId="15175336" sldId="356"/>
            <ac:spMk id="8240" creationId="{22BD498F-2271-CB4D-4F4B-BE229835FC0C}"/>
          </ac:spMkLst>
        </pc:spChg>
      </pc:sldChg>
      <pc:sldChg chg="addSp delSp modSp add mod ord modNotesTx">
        <pc:chgData name="Cesar Pzzo" userId="727aafd2658302de" providerId="LiveId" clId="{FA20F9A4-3295-46B5-ABEA-F50C594D9EB0}" dt="2024-06-22T15:21:06.802" v="8865" actId="20577"/>
        <pc:sldMkLst>
          <pc:docMk/>
          <pc:sldMk cId="463674702" sldId="357"/>
        </pc:sldMkLst>
        <pc:spChg chg="add del mod">
          <ac:chgData name="Cesar Pzzo" userId="727aafd2658302de" providerId="LiveId" clId="{FA20F9A4-3295-46B5-ABEA-F50C594D9EB0}" dt="2024-06-22T14:57:59.140" v="8811" actId="478"/>
          <ac:spMkLst>
            <pc:docMk/>
            <pc:sldMk cId="463674702" sldId="357"/>
            <ac:spMk id="3" creationId="{4BA7B3BE-71B3-32B5-BCC4-EF6EFF93AD0A}"/>
          </ac:spMkLst>
        </pc:spChg>
        <pc:spChg chg="add mod">
          <ac:chgData name="Cesar Pzzo" userId="727aafd2658302de" providerId="LiveId" clId="{FA20F9A4-3295-46B5-ABEA-F50C594D9EB0}" dt="2024-06-22T15:08:55.191" v="8813" actId="13822"/>
          <ac:spMkLst>
            <pc:docMk/>
            <pc:sldMk cId="463674702" sldId="357"/>
            <ac:spMk id="8" creationId="{F06322C9-7E54-9456-DBF0-D265F2D482BD}"/>
          </ac:spMkLst>
        </pc:spChg>
        <pc:spChg chg="add del">
          <ac:chgData name="Cesar Pzzo" userId="727aafd2658302de" providerId="LiveId" clId="{FA20F9A4-3295-46B5-ABEA-F50C594D9EB0}" dt="2024-06-22T15:09:04.603" v="8815" actId="11529"/>
          <ac:spMkLst>
            <pc:docMk/>
            <pc:sldMk cId="463674702" sldId="357"/>
            <ac:spMk id="9" creationId="{0578C68A-2E0F-37A6-B578-43B9CF69B17E}"/>
          </ac:spMkLst>
        </pc:spChg>
        <pc:spChg chg="mod">
          <ac:chgData name="Cesar Pzzo" userId="727aafd2658302de" providerId="LiveId" clId="{FA20F9A4-3295-46B5-ABEA-F50C594D9EB0}" dt="2024-06-22T15:21:06.802" v="8865" actId="20577"/>
          <ac:spMkLst>
            <pc:docMk/>
            <pc:sldMk cId="463674702" sldId="357"/>
            <ac:spMk id="8240" creationId="{22BD498F-2271-CB4D-4F4B-BE229835FC0C}"/>
          </ac:spMkLst>
        </pc:spChg>
        <pc:grpChg chg="del">
          <ac:chgData name="Cesar Pzzo" userId="727aafd2658302de" providerId="LiveId" clId="{FA20F9A4-3295-46B5-ABEA-F50C594D9EB0}" dt="2024-06-22T14:48:17.247" v="8562" actId="478"/>
          <ac:grpSpMkLst>
            <pc:docMk/>
            <pc:sldMk cId="463674702" sldId="357"/>
            <ac:grpSpMk id="8196" creationId="{7B261191-5A45-733E-8E3E-4F1A53465F9B}"/>
          </ac:grpSpMkLst>
        </pc:grpChg>
      </pc:sldChg>
      <pc:sldChg chg="addSp modSp add mod modAnim">
        <pc:chgData name="Cesar Pzzo" userId="727aafd2658302de" providerId="LiveId" clId="{FA20F9A4-3295-46B5-ABEA-F50C594D9EB0}" dt="2024-06-22T15:22:25.842" v="8875" actId="20577"/>
        <pc:sldMkLst>
          <pc:docMk/>
          <pc:sldMk cId="3188551047" sldId="358"/>
        </pc:sldMkLst>
        <pc:spChg chg="mod">
          <ac:chgData name="Cesar Pzzo" userId="727aafd2658302de" providerId="LiveId" clId="{FA20F9A4-3295-46B5-ABEA-F50C594D9EB0}" dt="2024-06-22T15:22:25.842" v="8875" actId="20577"/>
          <ac:spMkLst>
            <pc:docMk/>
            <pc:sldMk cId="3188551047" sldId="358"/>
            <ac:spMk id="8240" creationId="{22BD498F-2271-CB4D-4F4B-BE229835FC0C}"/>
          </ac:spMkLst>
        </pc:spChg>
        <pc:picChg chg="add mod">
          <ac:chgData name="Cesar Pzzo" userId="727aafd2658302de" providerId="LiveId" clId="{FA20F9A4-3295-46B5-ABEA-F50C594D9EB0}" dt="2024-06-22T14:52:23.083" v="8614" actId="1076"/>
          <ac:picMkLst>
            <pc:docMk/>
            <pc:sldMk cId="3188551047" sldId="358"/>
            <ac:picMk id="3" creationId="{206FC3CD-608F-4501-78E8-49ED7AACB1CA}"/>
          </ac:picMkLst>
        </pc:picChg>
      </pc:sldChg>
      <pc:sldChg chg="addSp delSp modSp add del mod">
        <pc:chgData name="Cesar Pzzo" userId="727aafd2658302de" providerId="LiveId" clId="{FA20F9A4-3295-46B5-ABEA-F50C594D9EB0}" dt="2024-06-22T14:51:19.790" v="8606" actId="2890"/>
        <pc:sldMkLst>
          <pc:docMk/>
          <pc:sldMk cId="3209177513" sldId="358"/>
        </pc:sldMkLst>
        <pc:spChg chg="add del">
          <ac:chgData name="Cesar Pzzo" userId="727aafd2658302de" providerId="LiveId" clId="{FA20F9A4-3295-46B5-ABEA-F50C594D9EB0}" dt="2024-06-22T14:51:19.139" v="8605" actId="478"/>
          <ac:spMkLst>
            <pc:docMk/>
            <pc:sldMk cId="3209177513" sldId="358"/>
            <ac:spMk id="3" creationId="{4BA7B3BE-71B3-32B5-BCC4-EF6EFF93AD0A}"/>
          </ac:spMkLst>
        </pc:spChg>
        <pc:spChg chg="mod">
          <ac:chgData name="Cesar Pzzo" userId="727aafd2658302de" providerId="LiveId" clId="{FA20F9A4-3295-46B5-ABEA-F50C594D9EB0}" dt="2024-06-22T14:51:17.944" v="8603" actId="14100"/>
          <ac:spMkLst>
            <pc:docMk/>
            <pc:sldMk cId="3209177513" sldId="358"/>
            <ac:spMk id="36" creationId="{15CC5AFD-CA8D-BEFE-51C2-D47634466E20}"/>
          </ac:spMkLst>
        </pc:spChg>
        <pc:spChg chg="add del">
          <ac:chgData name="Cesar Pzzo" userId="727aafd2658302de" providerId="LiveId" clId="{FA20F9A4-3295-46B5-ABEA-F50C594D9EB0}" dt="2024-06-22T14:51:18.565" v="8604" actId="478"/>
          <ac:spMkLst>
            <pc:docMk/>
            <pc:sldMk cId="3209177513" sldId="358"/>
            <ac:spMk id="1051" creationId="{4BEEA170-4261-C4E4-4C7E-B8DD17318C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095D2-2ACB-433D-BE93-A0F01C125D85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0766F-AF6E-46AD-B7AD-2E869A558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0766F-AF6E-46AD-B7AD-2E869A5586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7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8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01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62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96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6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on picture to zoom in to inspect item quality.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link for an HD image. Standard image quality for posts.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68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80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2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Original price is MSRP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Lower price is current price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User can follow/unfollow the clothing category and brand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Similar items require a frame outline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21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Change “shopping cart” icon color once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11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would look like.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53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Change “shopping cart” icon color once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52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30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15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88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2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88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Home Feed: Personalized feed for the user, using their metadata to filter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07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76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6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would look like.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62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main features of this website is that it can show items on their feed personalized their own measurements.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28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would look like.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5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customers can immediately notice that they can scroll down the website to look at each of the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7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0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00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mockup of what the final design should look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BFD44-4FF2-49A6-9402-C800DF9972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94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95BF-6A2E-F07E-E8A2-8DC736E6F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CF5AF-5E22-9D86-CA0A-CB768C0DF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F333F-94F1-C648-8185-4F252891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4BC08-52ED-20CE-4410-EEEFBBA3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CBF0E-A762-0360-DB32-9350DA6F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C75B-3F6C-5F5C-5599-957CA741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5F5F4-2E05-0702-BE5B-DC445BD5A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35816-842B-9E78-A273-14B15E37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CE395-D8B9-D5F7-FE3B-B63AAD50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F1189-D10B-F888-2613-8777EB13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6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69ACC3-2D8E-B79D-DA30-963B078EF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8691E-5591-4B37-2118-CA36D0948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4CD5F-8FA5-6B51-7E04-72141114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56073-C8B7-E169-D97B-774216DD5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075C5-D49B-0D5B-5F9D-F816459D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5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9C5-55FB-6359-ABE5-E09176A7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73C02-C8AB-86AA-622D-72993A257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2FFEC-20B8-AD50-EE58-A5E7A07A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56380-A8C4-09ED-C252-45ADCE07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08E68-CB12-02DC-AA1C-24BE70A1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8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9A9-9347-F62A-51FE-83B8E2BE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3A4A1-B2C1-25D5-EA9B-33F43A00F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7ACD4-B96B-ABB3-6313-09D7BCA75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7E87A-BF1D-6DDC-B5F8-A0CFD0802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D0D7D-7CE3-C6B1-0BAE-F0BABD183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1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EB7D-4AC7-5E2D-2C73-A5E252F3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638A-2F26-884A-E15F-2B91E5807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9B9BB-16E2-717D-E9CA-E521D518B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C0B75-B954-30F0-9385-90C5DBE1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3362B-5EF2-0F8B-BDF0-965A0D25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7D285-CBA5-BB36-D98C-AD76A7891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6FAB-DDFF-5FC0-D2AB-9D46991B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E7221-E090-63AE-C04A-035C63F1E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D5B4B-9D57-FF72-38D5-4E1049E9E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F6708-FB28-8617-2A5F-5AFB33156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832A3-C6F7-A990-FE32-BF5D02A89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496D1-8D6D-6A05-C77F-B1F368C93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DED8A8-080B-E892-8F53-D9132035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5AEB4-3FA7-37E2-E771-1C70B614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7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CD39-2C09-5120-2F90-FA299C18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F562B2-32D8-F0D7-FBB3-555B625A1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7F1ADB-4C0B-A77F-6749-FFA326F21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360D0-C6B2-B8B3-D3A2-7083BCFC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9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06CB58-1813-F5C3-96E2-E21F9F81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0DE77-9DF3-7BAE-D137-458441B7E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067C4-E83C-42F9-6F1F-6FE20D5F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0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C45-6AB7-5572-F064-4FD4C974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63921-3B26-D0DA-1BA8-C7BB4F7F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21EC3-FD80-2B6C-DD9D-BBE6DEAB6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38DAF-95C6-56A2-CF9A-FE0B33C3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EA698-1AC8-665C-9C6C-A8D2A957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ADDE4-18CC-8786-32C4-7854E3658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0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6E63-78D2-92C7-9DDE-2C72F195A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E4259-C312-7F79-653A-CC3C2B257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FDDF5-1362-F2F3-FDB7-DEC6BC2B1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DB650-4CBA-DD96-7AA9-8827CC99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AB403-E1EA-BA8C-B10B-58B5A4E8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99555-2381-E00E-D3BE-A8A88EEBE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C4FBB-804D-7BF2-A2AF-32B3D240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6D452-B54D-392E-4608-84D5E57B9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28DAA-B58A-C5F5-C84C-C206696CA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A79D2C-99DD-49B6-B0B3-ABEBA93AA81D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84446-C1A8-0405-F824-AE8407FE0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254C4-C122-73CF-D708-1152F8D73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263608-D9C5-4A00-8B0F-3768F310A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4.jpeg"/><Relationship Id="rId26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7.png"/><Relationship Id="rId34" Type="http://schemas.openxmlformats.org/officeDocument/2006/relationships/image" Target="../media/image38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0.jpeg"/><Relationship Id="rId32" Type="http://schemas.microsoft.com/office/2007/relationships/hdphoto" Target="../media/hdphoto1.wdp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8.jpeg"/><Relationship Id="rId19" Type="http://schemas.openxmlformats.org/officeDocument/2006/relationships/image" Target="../media/image25.png"/><Relationship Id="rId31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9.png"/><Relationship Id="rId8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microsoft.com/office/2007/relationships/hdphoto" Target="../media/hdphoto1.wdp"/><Relationship Id="rId3" Type="http://schemas.openxmlformats.org/officeDocument/2006/relationships/image" Target="../media/image40.png"/><Relationship Id="rId21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jpe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8.png"/><Relationship Id="rId24" Type="http://schemas.openxmlformats.org/officeDocument/2006/relationships/image" Target="../media/image34.png"/><Relationship Id="rId5" Type="http://schemas.openxmlformats.org/officeDocument/2006/relationships/image" Target="../media/image19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microsoft.com/office/2007/relationships/hdphoto" Target="../media/hdphoto1.wdp"/><Relationship Id="rId3" Type="http://schemas.openxmlformats.org/officeDocument/2006/relationships/image" Target="../media/image40.png"/><Relationship Id="rId21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20" Type="http://schemas.openxmlformats.org/officeDocument/2006/relationships/image" Target="../media/image30.jpe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8.png"/><Relationship Id="rId24" Type="http://schemas.openxmlformats.org/officeDocument/2006/relationships/image" Target="../media/image34.png"/><Relationship Id="rId5" Type="http://schemas.openxmlformats.org/officeDocument/2006/relationships/image" Target="../media/image19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40.png"/><Relationship Id="rId21" Type="http://schemas.openxmlformats.org/officeDocument/2006/relationships/image" Target="../media/image31.png"/><Relationship Id="rId7" Type="http://schemas.openxmlformats.org/officeDocument/2006/relationships/image" Target="../media/image42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20" Type="http://schemas.openxmlformats.org/officeDocument/2006/relationships/image" Target="../media/image30.jpe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8.png"/><Relationship Id="rId24" Type="http://schemas.openxmlformats.org/officeDocument/2006/relationships/image" Target="../media/image34.png"/><Relationship Id="rId5" Type="http://schemas.openxmlformats.org/officeDocument/2006/relationships/image" Target="../media/image19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7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31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35.jpeg"/><Relationship Id="rId14" Type="http://schemas.openxmlformats.org/officeDocument/2006/relationships/image" Target="../media/image24.jpeg"/><Relationship Id="rId22" Type="http://schemas.openxmlformats.org/officeDocument/2006/relationships/image" Target="../media/image32.png"/><Relationship Id="rId27" Type="http://schemas.microsoft.com/office/2007/relationships/hdphoto" Target="../media/hdphoto1.wdp"/><Relationship Id="rId30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microsoft.com/office/2007/relationships/hdphoto" Target="../media/hdphoto1.wdp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microsoft.com/office/2007/relationships/hdphoto" Target="../media/hdphoto1.wdp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3" Type="http://schemas.openxmlformats.org/officeDocument/2006/relationships/image" Target="../media/image9.png"/><Relationship Id="rId21" Type="http://schemas.openxmlformats.org/officeDocument/2006/relationships/image" Target="../media/image37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3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1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38.png"/><Relationship Id="rId26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7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37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6" Type="http://schemas.microsoft.com/office/2007/relationships/hdphoto" Target="../media/hdphoto1.wdp"/><Relationship Id="rId20" Type="http://schemas.openxmlformats.org/officeDocument/2006/relationships/image" Target="../media/image26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0.jpeg"/><Relationship Id="rId5" Type="http://schemas.openxmlformats.org/officeDocument/2006/relationships/image" Target="../media/image13.png"/><Relationship Id="rId15" Type="http://schemas.openxmlformats.org/officeDocument/2006/relationships/image" Target="../media/image36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35.jpe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openxmlformats.org/officeDocument/2006/relationships/image" Target="../media/image46.png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44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6.pn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31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5.jpeg"/><Relationship Id="rId30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openxmlformats.org/officeDocument/2006/relationships/image" Target="../media/image46.png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44.png"/><Relationship Id="rId32" Type="http://schemas.openxmlformats.org/officeDocument/2006/relationships/image" Target="../media/image38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5.jpe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31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9.png"/><Relationship Id="rId30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openxmlformats.org/officeDocument/2006/relationships/image" Target="../media/image46.png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44.png"/><Relationship Id="rId32" Type="http://schemas.openxmlformats.org/officeDocument/2006/relationships/image" Target="../media/image38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5.jpe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31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9.png"/><Relationship Id="rId30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openxmlformats.org/officeDocument/2006/relationships/image" Target="../media/image46.png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44.png"/><Relationship Id="rId32" Type="http://schemas.openxmlformats.org/officeDocument/2006/relationships/image" Target="../media/image38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5.jpe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31" Type="http://schemas.openxmlformats.org/officeDocument/2006/relationships/image" Target="../media/image37.pn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9.png"/><Relationship Id="rId30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microsoft.com/office/2007/relationships/hdphoto" Target="../media/hdphoto1.wdp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microsoft.com/office/2007/relationships/hdphoto" Target="../media/hdphoto1.wdp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microsoft.com/office/2007/relationships/hdphoto" Target="../media/hdphoto1.wdp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microsoft.com/office/2007/relationships/hdphoto" Target="../media/hdphoto1.wdp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microsoft.com/office/2007/relationships/hdphoto" Target="../media/hdphoto1.wdp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jpe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8.png"/><Relationship Id="rId10" Type="http://schemas.openxmlformats.org/officeDocument/2006/relationships/image" Target="../media/image8.png"/><Relationship Id="rId19" Type="http://schemas.openxmlformats.org/officeDocument/2006/relationships/image" Target="../media/image30.jpe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7.png"/><Relationship Id="rId30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4.jpeg"/><Relationship Id="rId26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0.jpeg"/><Relationship Id="rId32" Type="http://schemas.openxmlformats.org/officeDocument/2006/relationships/image" Target="../media/image37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8.jpeg"/><Relationship Id="rId19" Type="http://schemas.openxmlformats.org/officeDocument/2006/relationships/image" Target="../media/image25.png"/><Relationship Id="rId31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18" Type="http://schemas.openxmlformats.org/officeDocument/2006/relationships/image" Target="../media/image12.png"/><Relationship Id="rId3" Type="http://schemas.openxmlformats.org/officeDocument/2006/relationships/image" Target="../media/image49.png"/><Relationship Id="rId7" Type="http://schemas.openxmlformats.org/officeDocument/2006/relationships/image" Target="../media/image37.png"/><Relationship Id="rId12" Type="http://schemas.openxmlformats.org/officeDocument/2006/relationships/image" Target="../media/image52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4.jpe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51.png"/><Relationship Id="rId5" Type="http://schemas.openxmlformats.org/officeDocument/2006/relationships/image" Target="../media/image36.pn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19" Type="http://schemas.openxmlformats.org/officeDocument/2006/relationships/image" Target="../media/image55.png"/><Relationship Id="rId4" Type="http://schemas.openxmlformats.org/officeDocument/2006/relationships/image" Target="../media/image30.jpeg"/><Relationship Id="rId9" Type="http://schemas.openxmlformats.org/officeDocument/2006/relationships/image" Target="../media/image38.png"/><Relationship Id="rId1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microsoft.com/office/2007/relationships/hdphoto" Target="../media/hdphoto1.wdp"/><Relationship Id="rId3" Type="http://schemas.openxmlformats.org/officeDocument/2006/relationships/image" Target="../media/image56.jpeg"/><Relationship Id="rId21" Type="http://schemas.openxmlformats.org/officeDocument/2006/relationships/image" Target="../media/image50.png"/><Relationship Id="rId7" Type="http://schemas.openxmlformats.org/officeDocument/2006/relationships/image" Target="../media/image13.png"/><Relationship Id="rId12" Type="http://schemas.openxmlformats.org/officeDocument/2006/relationships/image" Target="../media/image49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0.jpe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9.png"/><Relationship Id="rId5" Type="http://schemas.openxmlformats.org/officeDocument/2006/relationships/image" Target="../media/image11.png"/><Relationship Id="rId15" Type="http://schemas.openxmlformats.org/officeDocument/2006/relationships/image" Target="../media/image61.png"/><Relationship Id="rId10" Type="http://schemas.openxmlformats.org/officeDocument/2006/relationships/image" Target="../media/image58.jpeg"/><Relationship Id="rId19" Type="http://schemas.openxmlformats.org/officeDocument/2006/relationships/image" Target="../media/image37.png"/><Relationship Id="rId4" Type="http://schemas.openxmlformats.org/officeDocument/2006/relationships/image" Target="../media/image54.jpeg"/><Relationship Id="rId9" Type="http://schemas.openxmlformats.org/officeDocument/2006/relationships/image" Target="../media/image55.png"/><Relationship Id="rId1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5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12" Type="http://schemas.openxmlformats.org/officeDocument/2006/relationships/image" Target="../media/image74.jpeg"/><Relationship Id="rId2" Type="http://schemas.openxmlformats.org/officeDocument/2006/relationships/image" Target="../media/image64.jpeg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11" Type="http://schemas.openxmlformats.org/officeDocument/2006/relationships/image" Target="../media/image73.jpeg"/><Relationship Id="rId5" Type="http://schemas.openxmlformats.org/officeDocument/2006/relationships/image" Target="../media/image67.png"/><Relationship Id="rId15" Type="http://schemas.openxmlformats.org/officeDocument/2006/relationships/image" Target="../media/image77.jpe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jpeg"/><Relationship Id="rId14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4.jpeg"/><Relationship Id="rId26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7.png"/><Relationship Id="rId34" Type="http://schemas.openxmlformats.org/officeDocument/2006/relationships/image" Target="../media/image3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0.jpeg"/><Relationship Id="rId32" Type="http://schemas.openxmlformats.org/officeDocument/2006/relationships/image" Target="../media/image37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8.jpeg"/><Relationship Id="rId19" Type="http://schemas.openxmlformats.org/officeDocument/2006/relationships/image" Target="../media/image25.png"/><Relationship Id="rId31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3" Type="http://schemas.openxmlformats.org/officeDocument/2006/relationships/image" Target="../media/image9.png"/><Relationship Id="rId21" Type="http://schemas.openxmlformats.org/officeDocument/2006/relationships/image" Target="../media/image37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1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4.jpeg"/><Relationship Id="rId26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0.jpeg"/><Relationship Id="rId32" Type="http://schemas.openxmlformats.org/officeDocument/2006/relationships/image" Target="../media/image37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8.jpeg"/><Relationship Id="rId19" Type="http://schemas.openxmlformats.org/officeDocument/2006/relationships/image" Target="../media/image25.png"/><Relationship Id="rId31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4.jpeg"/><Relationship Id="rId26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0.jpeg"/><Relationship Id="rId32" Type="http://schemas.openxmlformats.org/officeDocument/2006/relationships/image" Target="../media/image37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8.jpeg"/><Relationship Id="rId19" Type="http://schemas.openxmlformats.org/officeDocument/2006/relationships/image" Target="../media/image25.png"/><Relationship Id="rId31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4.jpeg"/><Relationship Id="rId26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0.jpeg"/><Relationship Id="rId32" Type="http://schemas.openxmlformats.org/officeDocument/2006/relationships/image" Target="../media/image37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8.jpeg"/><Relationship Id="rId19" Type="http://schemas.openxmlformats.org/officeDocument/2006/relationships/image" Target="../media/image25.png"/><Relationship Id="rId31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jpeg"/><Relationship Id="rId18" Type="http://schemas.openxmlformats.org/officeDocument/2006/relationships/image" Target="../media/image24.jpeg"/><Relationship Id="rId26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7.png"/><Relationship Id="rId34" Type="http://schemas.openxmlformats.org/officeDocument/2006/relationships/image" Target="../media/image3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0.jpeg"/><Relationship Id="rId32" Type="http://schemas.openxmlformats.org/officeDocument/2006/relationships/image" Target="../media/image37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8.jpeg"/><Relationship Id="rId19" Type="http://schemas.openxmlformats.org/officeDocument/2006/relationships/image" Target="../media/image25.png"/><Relationship Id="rId31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9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D970-B410-D437-0A4E-90168AC2F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87DF5-DC79-DFC6-7A5D-63E37ABCB0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2</a:t>
            </a:r>
          </a:p>
        </p:txBody>
      </p:sp>
    </p:spTree>
    <p:extLst>
      <p:ext uri="{BB962C8B-B14F-4D97-AF65-F5344CB8AC3E}">
        <p14:creationId xmlns:p14="http://schemas.microsoft.com/office/powerpoint/2010/main" val="137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8195">
            <a:extLst>
              <a:ext uri="{FF2B5EF4-FFF2-40B4-BE49-F238E27FC236}">
                <a16:creationId xmlns:a16="http://schemas.microsoft.com/office/drawing/2014/main" id="{7B261191-5A45-733E-8E3E-4F1A53465F9B}"/>
              </a:ext>
            </a:extLst>
          </p:cNvPr>
          <p:cNvGrpSpPr/>
          <p:nvPr/>
        </p:nvGrpSpPr>
        <p:grpSpPr>
          <a:xfrm>
            <a:off x="3791023" y="-10874632"/>
            <a:ext cx="4632961" cy="17560339"/>
            <a:chOff x="3791023" y="1164968"/>
            <a:chExt cx="4632961" cy="175603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6000FE-706A-DF3C-87B0-E6AB9AC19DE5}"/>
                </a:ext>
              </a:extLst>
            </p:cNvPr>
            <p:cNvGrpSpPr/>
            <p:nvPr/>
          </p:nvGrpSpPr>
          <p:grpSpPr>
            <a:xfrm>
              <a:off x="3791023" y="1164968"/>
              <a:ext cx="4632960" cy="5486400"/>
              <a:chOff x="3791023" y="1164968"/>
              <a:chExt cx="4632960" cy="5486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90" name="Group 1089">
                <a:extLst>
                  <a:ext uri="{FF2B5EF4-FFF2-40B4-BE49-F238E27FC236}">
                    <a16:creationId xmlns:a16="http://schemas.microsoft.com/office/drawing/2014/main" id="{174408A0-AC8A-78A6-93AE-214FE431D760}"/>
                  </a:ext>
                </a:extLst>
              </p:cNvPr>
              <p:cNvGrpSpPr/>
              <p:nvPr/>
            </p:nvGrpSpPr>
            <p:grpSpPr>
              <a:xfrm>
                <a:off x="3791023" y="1164968"/>
                <a:ext cx="4632960" cy="5486400"/>
                <a:chOff x="3820159" y="883919"/>
                <a:chExt cx="4632960" cy="5486400"/>
              </a:xfrm>
            </p:grpSpPr>
            <p:grpSp>
              <p:nvGrpSpPr>
                <p:cNvPr id="1035" name="Group 1034">
                  <a:extLst>
                    <a:ext uri="{FF2B5EF4-FFF2-40B4-BE49-F238E27FC236}">
                      <a16:creationId xmlns:a16="http://schemas.microsoft.com/office/drawing/2014/main" id="{0650525D-D320-9BD8-78C5-CBAE0E9B08E0}"/>
                    </a:ext>
                  </a:extLst>
                </p:cNvPr>
                <p:cNvGrpSpPr/>
                <p:nvPr/>
              </p:nvGrpSpPr>
              <p:grpSpPr>
                <a:xfrm>
                  <a:off x="3820159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5468C33B-308D-4B19-DFEB-3A7A9982C1B4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37" name="Picture 1036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86804E59-6AE1-C943-479D-CE8F0C505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788F9B5-5529-502B-67BD-F6556D6F3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42E28EE-6AC8-626B-6F58-3DAE860D1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5AAF9EE9-00C7-0E2F-9840-71627F206C78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05725321-759B-F5F0-828B-E98DE5ABA6C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85477FA8-20E0-255D-9044-9C396FD8286E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49" name="Picture 14">
                  <a:extLst>
                    <a:ext uri="{FF2B5EF4-FFF2-40B4-BE49-F238E27FC236}">
                      <a16:creationId xmlns:a16="http://schemas.microsoft.com/office/drawing/2014/main" id="{6D9AEFEC-FE53-3284-436A-05081E6F94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0" b="1707"/>
                <a:stretch/>
              </p:blipFill>
              <p:spPr bwMode="auto">
                <a:xfrm>
                  <a:off x="6893191" y="953805"/>
                  <a:ext cx="1234532" cy="503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0" name="Picture 12">
                  <a:extLst>
                    <a:ext uri="{FF2B5EF4-FFF2-40B4-BE49-F238E27FC236}">
                      <a16:creationId xmlns:a16="http://schemas.microsoft.com/office/drawing/2014/main" id="{5C610196-C4C4-5281-C86B-F8090BBC2B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56466" y="1511095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58" descr="A blue dress with black dots&#10;&#10;Description automatically generated">
                <a:extLst>
                  <a:ext uri="{FF2B5EF4-FFF2-40B4-BE49-F238E27FC236}">
                    <a16:creationId xmlns:a16="http://schemas.microsoft.com/office/drawing/2014/main" id="{C857A4DD-1190-5EAB-8424-6D80031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13" y="1169881"/>
                <a:ext cx="640080" cy="64008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0A0620-19FB-F9BE-91C6-6564F9720EC9}"/>
                </a:ext>
              </a:extLst>
            </p:cNvPr>
            <p:cNvGrpSpPr/>
            <p:nvPr/>
          </p:nvGrpSpPr>
          <p:grpSpPr>
            <a:xfrm>
              <a:off x="3791024" y="7197468"/>
              <a:ext cx="4632960" cy="5486400"/>
              <a:chOff x="3791024" y="7197468"/>
              <a:chExt cx="4632960" cy="5486400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F67D65CE-18C2-8807-0C35-1B7C660B5018}"/>
                  </a:ext>
                </a:extLst>
              </p:cNvPr>
              <p:cNvGrpSpPr/>
              <p:nvPr/>
            </p:nvGrpSpPr>
            <p:grpSpPr>
              <a:xfrm>
                <a:off x="3791024" y="7197468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0DC0EBCA-0845-1FE6-9512-C3847758ACB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9440EAE7-8116-9DB3-72D9-5D8959715BAE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0" name="Picture 105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8A86181-A08B-FFE3-9202-D9E6A752F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1" name="Picture 106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BF733A6-8875-0395-2FAB-0431450D81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2" name="Picture 1061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9F5DCA8-2C7D-7909-1555-FD6806EEDB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0A835C0-C6DE-6095-29F3-B4160367127F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17</a:t>
                    </a:r>
                  </a:p>
                </p:txBody>
              </p:sp>
              <p:sp>
                <p:nvSpPr>
                  <p:cNvPr id="1065" name="TextBox 1064">
                    <a:extLst>
                      <a:ext uri="{FF2B5EF4-FFF2-40B4-BE49-F238E27FC236}">
                        <a16:creationId xmlns:a16="http://schemas.microsoft.com/office/drawing/2014/main" id="{BF07A58B-BD86-9EC7-658D-61B29E14C90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Small and elegant purse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Dasein 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with metal</a:t>
                    </a:r>
                  </a:p>
                </p:txBody>
              </p:sp>
              <p:sp>
                <p:nvSpPr>
                  <p:cNvPr id="1066" name="TextBox 1065">
                    <a:extLst>
                      <a:ext uri="{FF2B5EF4-FFF2-40B4-BE49-F238E27FC236}">
                        <a16:creationId xmlns:a16="http://schemas.microsoft.com/office/drawing/2014/main" id="{5CD8AD96-A57E-69F8-1C82-30458EF9B065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57" name="Picture 12">
                  <a:extLst>
                    <a:ext uri="{FF2B5EF4-FFF2-40B4-BE49-F238E27FC236}">
                      <a16:creationId xmlns:a16="http://schemas.microsoft.com/office/drawing/2014/main" id="{90476D9F-38F6-620B-5874-31071E2629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8" name="Picture 4">
                  <a:extLst>
                    <a:ext uri="{FF2B5EF4-FFF2-40B4-BE49-F238E27FC236}">
                      <a16:creationId xmlns:a16="http://schemas.microsoft.com/office/drawing/2014/main" id="{7390CA75-BB66-C236-5446-35A9D4FBD0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2805" y="1033871"/>
                  <a:ext cx="1808277" cy="367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4DB80C-3A4C-F96F-7B38-C03B87464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7199374"/>
                <a:ext cx="638373" cy="638373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E925C8-1D5E-A66C-8528-56057FBE19A9}"/>
                </a:ext>
              </a:extLst>
            </p:cNvPr>
            <p:cNvGrpSpPr/>
            <p:nvPr/>
          </p:nvGrpSpPr>
          <p:grpSpPr>
            <a:xfrm>
              <a:off x="3791024" y="13238907"/>
              <a:ext cx="4632960" cy="5486400"/>
              <a:chOff x="3791024" y="13238907"/>
              <a:chExt cx="4632960" cy="5486400"/>
            </a:xfrm>
          </p:grpSpPr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1E20D8A9-6C7D-3138-85B3-2752AFE73AD3}"/>
                  </a:ext>
                </a:extLst>
              </p:cNvPr>
              <p:cNvGrpSpPr/>
              <p:nvPr/>
            </p:nvGrpSpPr>
            <p:grpSpPr>
              <a:xfrm>
                <a:off x="3791024" y="13238907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75" name="Group 1074">
                  <a:extLst>
                    <a:ext uri="{FF2B5EF4-FFF2-40B4-BE49-F238E27FC236}">
                      <a16:creationId xmlns:a16="http://schemas.microsoft.com/office/drawing/2014/main" id="{18B4A42E-CB54-0E8B-32D2-00AD2667DE4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id="{0A4ADBA7-74D8-9C54-765A-2BBC62AC6622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79" name="Picture 107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4BCEC32-9032-4959-50B2-60A295F1C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0" name="Picture 107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DE9949D-91BE-49F2-1971-C678923D8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1" name="Picture 108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A4EEAB6-8772-A9DC-CEA0-9861D6086D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9A9D6A3B-E0B5-FCF7-7FE2-BA5C40714466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71</a:t>
                    </a:r>
                  </a:p>
                </p:txBody>
              </p:sp>
              <p:sp>
                <p:nvSpPr>
                  <p:cNvPr id="1084" name="TextBox 1083">
                    <a:extLst>
                      <a:ext uri="{FF2B5EF4-FFF2-40B4-BE49-F238E27FC236}">
                        <a16:creationId xmlns:a16="http://schemas.microsoft.com/office/drawing/2014/main" id="{BDCC1BAA-1F57-CA61-7DA8-6D7BA40DA4E0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BF3B3C12-A1AE-9E0B-210C-4FAD5EFB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76" name="Picture 12">
                  <a:extLst>
                    <a:ext uri="{FF2B5EF4-FFF2-40B4-BE49-F238E27FC236}">
                      <a16:creationId xmlns:a16="http://schemas.microsoft.com/office/drawing/2014/main" id="{2FC46F29-1C29-283B-B189-52ED56BC01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7" name="Picture 14">
                  <a:extLst>
                    <a:ext uri="{FF2B5EF4-FFF2-40B4-BE49-F238E27FC236}">
                      <a16:creationId xmlns:a16="http://schemas.microsoft.com/office/drawing/2014/main" id="{DB02FC39-DC81-9ABD-0DE1-009670BA6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334" t="-9518" r="3657" b="1"/>
                <a:stretch/>
              </p:blipFill>
              <p:spPr bwMode="auto">
                <a:xfrm>
                  <a:off x="6587613" y="883919"/>
                  <a:ext cx="1462014" cy="572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AC4FFB-D279-294C-A9EE-F3CC8426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13240395"/>
                <a:ext cx="640080" cy="64008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sp>
        <p:nvSpPr>
          <p:cNvPr id="51" name="AutoShape 4" descr="a piece of brown paper with a white background">
            <a:extLst>
              <a:ext uri="{FF2B5EF4-FFF2-40B4-BE49-F238E27FC236}">
                <a16:creationId xmlns:a16="http://schemas.microsoft.com/office/drawing/2014/main" id="{0F914006-0265-6A96-9EF0-7C7CB4A76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B88223-F045-0FAC-7B44-8C2917DA2A1D}"/>
              </a:ext>
            </a:extLst>
          </p:cNvPr>
          <p:cNvSpPr/>
          <p:nvPr/>
        </p:nvSpPr>
        <p:spPr>
          <a:xfrm>
            <a:off x="2625501" y="3053720"/>
            <a:ext cx="1595979" cy="338763"/>
          </a:xfrm>
          <a:custGeom>
            <a:avLst/>
            <a:gdLst>
              <a:gd name="connsiteX0" fmla="*/ 0 w 1595979"/>
              <a:gd name="connsiteY0" fmla="*/ 0 h 338763"/>
              <a:gd name="connsiteX1" fmla="*/ 500073 w 1595979"/>
              <a:gd name="connsiteY1" fmla="*/ 0 h 338763"/>
              <a:gd name="connsiteX2" fmla="*/ 1048026 w 1595979"/>
              <a:gd name="connsiteY2" fmla="*/ 0 h 338763"/>
              <a:gd name="connsiteX3" fmla="*/ 1595979 w 1595979"/>
              <a:gd name="connsiteY3" fmla="*/ 0 h 338763"/>
              <a:gd name="connsiteX4" fmla="*/ 1595979 w 1595979"/>
              <a:gd name="connsiteY4" fmla="*/ 338763 h 338763"/>
              <a:gd name="connsiteX5" fmla="*/ 1111865 w 1595979"/>
              <a:gd name="connsiteY5" fmla="*/ 338763 h 338763"/>
              <a:gd name="connsiteX6" fmla="*/ 547953 w 1595979"/>
              <a:gd name="connsiteY6" fmla="*/ 338763 h 338763"/>
              <a:gd name="connsiteX7" fmla="*/ 0 w 1595979"/>
              <a:gd name="connsiteY7" fmla="*/ 338763 h 338763"/>
              <a:gd name="connsiteX8" fmla="*/ 0 w 1595979"/>
              <a:gd name="connsiteY8" fmla="*/ 0 h 33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5979" h="338763" fill="none" extrusionOk="0">
                <a:moveTo>
                  <a:pt x="0" y="0"/>
                </a:moveTo>
                <a:cubicBezTo>
                  <a:pt x="178148" y="-33398"/>
                  <a:pt x="340033" y="15956"/>
                  <a:pt x="500073" y="0"/>
                </a:cubicBezTo>
                <a:cubicBezTo>
                  <a:pt x="660113" y="-15956"/>
                  <a:pt x="828959" y="7849"/>
                  <a:pt x="1048026" y="0"/>
                </a:cubicBezTo>
                <a:cubicBezTo>
                  <a:pt x="1267093" y="-7849"/>
                  <a:pt x="1445450" y="56391"/>
                  <a:pt x="1595979" y="0"/>
                </a:cubicBezTo>
                <a:cubicBezTo>
                  <a:pt x="1618493" y="163177"/>
                  <a:pt x="1593577" y="182763"/>
                  <a:pt x="1595979" y="338763"/>
                </a:cubicBezTo>
                <a:cubicBezTo>
                  <a:pt x="1478548" y="359467"/>
                  <a:pt x="1299998" y="294390"/>
                  <a:pt x="1111865" y="338763"/>
                </a:cubicBezTo>
                <a:cubicBezTo>
                  <a:pt x="923732" y="383136"/>
                  <a:pt x="688555" y="305981"/>
                  <a:pt x="547953" y="338763"/>
                </a:cubicBezTo>
                <a:cubicBezTo>
                  <a:pt x="407351" y="371545"/>
                  <a:pt x="171833" y="277605"/>
                  <a:pt x="0" y="338763"/>
                </a:cubicBezTo>
                <a:cubicBezTo>
                  <a:pt x="-14388" y="264048"/>
                  <a:pt x="13989" y="159375"/>
                  <a:pt x="0" y="0"/>
                </a:cubicBezTo>
                <a:close/>
              </a:path>
              <a:path w="1595979" h="338763" stroke="0" extrusionOk="0">
                <a:moveTo>
                  <a:pt x="0" y="0"/>
                </a:moveTo>
                <a:cubicBezTo>
                  <a:pt x="103434" y="-3007"/>
                  <a:pt x="315977" y="21781"/>
                  <a:pt x="516033" y="0"/>
                </a:cubicBezTo>
                <a:cubicBezTo>
                  <a:pt x="716089" y="-21781"/>
                  <a:pt x="831514" y="30346"/>
                  <a:pt x="1063986" y="0"/>
                </a:cubicBezTo>
                <a:cubicBezTo>
                  <a:pt x="1296458" y="-30346"/>
                  <a:pt x="1359479" y="60613"/>
                  <a:pt x="1595979" y="0"/>
                </a:cubicBezTo>
                <a:cubicBezTo>
                  <a:pt x="1606191" y="146311"/>
                  <a:pt x="1575456" y="239796"/>
                  <a:pt x="1595979" y="338763"/>
                </a:cubicBezTo>
                <a:cubicBezTo>
                  <a:pt x="1354199" y="397920"/>
                  <a:pt x="1212243" y="323175"/>
                  <a:pt x="1032066" y="338763"/>
                </a:cubicBezTo>
                <a:cubicBezTo>
                  <a:pt x="851889" y="354351"/>
                  <a:pt x="758722" y="307050"/>
                  <a:pt x="531993" y="338763"/>
                </a:cubicBezTo>
                <a:cubicBezTo>
                  <a:pt x="305264" y="370476"/>
                  <a:pt x="168654" y="327654"/>
                  <a:pt x="0" y="338763"/>
                </a:cubicBezTo>
                <a:cubicBezTo>
                  <a:pt x="-22808" y="262085"/>
                  <a:pt x="19202" y="81163"/>
                  <a:pt x="0" y="0"/>
                </a:cubicBezTo>
                <a:close/>
              </a:path>
            </a:pathLst>
          </a:custGeom>
          <a:blipFill>
            <a:blip r:embed="rId29"/>
            <a:stretch>
              <a:fillRect/>
            </a:stretch>
          </a:blipFill>
          <a:ln>
            <a:extLst>
              <a:ext uri="{C807C97D-BFC1-408E-A445-0C87EB9F89A2}">
                <ask:lineSketchStyleProps xmlns:ask="http://schemas.microsoft.com/office/drawing/2018/sketchyshapes" sd="40559656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Women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E71D7F-CCDA-5414-98C5-C6FC90DDDF9D}"/>
              </a:ext>
            </a:extLst>
          </p:cNvPr>
          <p:cNvSpPr/>
          <p:nvPr/>
        </p:nvSpPr>
        <p:spPr>
          <a:xfrm>
            <a:off x="2625501" y="3403303"/>
            <a:ext cx="1595979" cy="338763"/>
          </a:xfrm>
          <a:custGeom>
            <a:avLst/>
            <a:gdLst>
              <a:gd name="connsiteX0" fmla="*/ 0 w 1595979"/>
              <a:gd name="connsiteY0" fmla="*/ 0 h 338763"/>
              <a:gd name="connsiteX1" fmla="*/ 500073 w 1595979"/>
              <a:gd name="connsiteY1" fmla="*/ 0 h 338763"/>
              <a:gd name="connsiteX2" fmla="*/ 1048026 w 1595979"/>
              <a:gd name="connsiteY2" fmla="*/ 0 h 338763"/>
              <a:gd name="connsiteX3" fmla="*/ 1595979 w 1595979"/>
              <a:gd name="connsiteY3" fmla="*/ 0 h 338763"/>
              <a:gd name="connsiteX4" fmla="*/ 1595979 w 1595979"/>
              <a:gd name="connsiteY4" fmla="*/ 338763 h 338763"/>
              <a:gd name="connsiteX5" fmla="*/ 1111865 w 1595979"/>
              <a:gd name="connsiteY5" fmla="*/ 338763 h 338763"/>
              <a:gd name="connsiteX6" fmla="*/ 547953 w 1595979"/>
              <a:gd name="connsiteY6" fmla="*/ 338763 h 338763"/>
              <a:gd name="connsiteX7" fmla="*/ 0 w 1595979"/>
              <a:gd name="connsiteY7" fmla="*/ 338763 h 338763"/>
              <a:gd name="connsiteX8" fmla="*/ 0 w 1595979"/>
              <a:gd name="connsiteY8" fmla="*/ 0 h 33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5979" h="338763" fill="none" extrusionOk="0">
                <a:moveTo>
                  <a:pt x="0" y="0"/>
                </a:moveTo>
                <a:cubicBezTo>
                  <a:pt x="178148" y="-33398"/>
                  <a:pt x="340033" y="15956"/>
                  <a:pt x="500073" y="0"/>
                </a:cubicBezTo>
                <a:cubicBezTo>
                  <a:pt x="660113" y="-15956"/>
                  <a:pt x="828959" y="7849"/>
                  <a:pt x="1048026" y="0"/>
                </a:cubicBezTo>
                <a:cubicBezTo>
                  <a:pt x="1267093" y="-7849"/>
                  <a:pt x="1445450" y="56391"/>
                  <a:pt x="1595979" y="0"/>
                </a:cubicBezTo>
                <a:cubicBezTo>
                  <a:pt x="1618493" y="163177"/>
                  <a:pt x="1593577" y="182763"/>
                  <a:pt x="1595979" y="338763"/>
                </a:cubicBezTo>
                <a:cubicBezTo>
                  <a:pt x="1478548" y="359467"/>
                  <a:pt x="1299998" y="294390"/>
                  <a:pt x="1111865" y="338763"/>
                </a:cubicBezTo>
                <a:cubicBezTo>
                  <a:pt x="923732" y="383136"/>
                  <a:pt x="688555" y="305981"/>
                  <a:pt x="547953" y="338763"/>
                </a:cubicBezTo>
                <a:cubicBezTo>
                  <a:pt x="407351" y="371545"/>
                  <a:pt x="171833" y="277605"/>
                  <a:pt x="0" y="338763"/>
                </a:cubicBezTo>
                <a:cubicBezTo>
                  <a:pt x="-14388" y="264048"/>
                  <a:pt x="13989" y="159375"/>
                  <a:pt x="0" y="0"/>
                </a:cubicBezTo>
                <a:close/>
              </a:path>
              <a:path w="1595979" h="338763" stroke="0" extrusionOk="0">
                <a:moveTo>
                  <a:pt x="0" y="0"/>
                </a:moveTo>
                <a:cubicBezTo>
                  <a:pt x="103434" y="-3007"/>
                  <a:pt x="315977" y="21781"/>
                  <a:pt x="516033" y="0"/>
                </a:cubicBezTo>
                <a:cubicBezTo>
                  <a:pt x="716089" y="-21781"/>
                  <a:pt x="831514" y="30346"/>
                  <a:pt x="1063986" y="0"/>
                </a:cubicBezTo>
                <a:cubicBezTo>
                  <a:pt x="1296458" y="-30346"/>
                  <a:pt x="1359479" y="60613"/>
                  <a:pt x="1595979" y="0"/>
                </a:cubicBezTo>
                <a:cubicBezTo>
                  <a:pt x="1606191" y="146311"/>
                  <a:pt x="1575456" y="239796"/>
                  <a:pt x="1595979" y="338763"/>
                </a:cubicBezTo>
                <a:cubicBezTo>
                  <a:pt x="1354199" y="397920"/>
                  <a:pt x="1212243" y="323175"/>
                  <a:pt x="1032066" y="338763"/>
                </a:cubicBezTo>
                <a:cubicBezTo>
                  <a:pt x="851889" y="354351"/>
                  <a:pt x="758722" y="307050"/>
                  <a:pt x="531993" y="338763"/>
                </a:cubicBezTo>
                <a:cubicBezTo>
                  <a:pt x="305264" y="370476"/>
                  <a:pt x="168654" y="327654"/>
                  <a:pt x="0" y="338763"/>
                </a:cubicBezTo>
                <a:cubicBezTo>
                  <a:pt x="-22808" y="262085"/>
                  <a:pt x="19202" y="81163"/>
                  <a:pt x="0" y="0"/>
                </a:cubicBezTo>
                <a:close/>
              </a:path>
            </a:pathLst>
          </a:custGeom>
          <a:blipFill>
            <a:blip r:embed="rId29"/>
            <a:stretch>
              <a:fillRect/>
            </a:stretch>
          </a:blipFill>
          <a:ln>
            <a:extLst>
              <a:ext uri="{C807C97D-BFC1-408E-A445-0C87EB9F89A2}">
                <ask:lineSketchStyleProps xmlns:ask="http://schemas.microsoft.com/office/drawing/2018/sketchyshapes" sd="40559656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Men</a:t>
            </a:r>
          </a:p>
        </p:txBody>
      </p:sp>
      <p:pic>
        <p:nvPicPr>
          <p:cNvPr id="8" name="Picture 7" descr="A hand pointing at something&#10;&#10;Description automatically generated">
            <a:extLst>
              <a:ext uri="{FF2B5EF4-FFF2-40B4-BE49-F238E27FC236}">
                <a16:creationId xmlns:a16="http://schemas.microsoft.com/office/drawing/2014/main" id="{FD53EA9E-BC5D-530B-00EB-6AD89E801BC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6076">
            <a:off x="4086664" y="2710241"/>
            <a:ext cx="1133080" cy="1133080"/>
          </a:xfrm>
          <a:prstGeom prst="rect">
            <a:avLst/>
          </a:prstGeom>
        </p:spPr>
      </p:pic>
      <p:grpSp>
        <p:nvGrpSpPr>
          <p:cNvPr id="8211" name="Group 8210">
            <a:extLst>
              <a:ext uri="{FF2B5EF4-FFF2-40B4-BE49-F238E27FC236}">
                <a16:creationId xmlns:a16="http://schemas.microsoft.com/office/drawing/2014/main" id="{70FB8938-158D-30C3-D4B5-214745E9D6D3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2" name="Rectangle 8211">
              <a:extLst>
                <a:ext uri="{FF2B5EF4-FFF2-40B4-BE49-F238E27FC236}">
                  <a16:creationId xmlns:a16="http://schemas.microsoft.com/office/drawing/2014/main" id="{C18D383F-2602-3B85-C52E-3921C4FEC64B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13" name="Picture 821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A60E003-1C10-7DDD-FE3B-2980CDFE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14" name="Group 8213">
            <a:extLst>
              <a:ext uri="{FF2B5EF4-FFF2-40B4-BE49-F238E27FC236}">
                <a16:creationId xmlns:a16="http://schemas.microsoft.com/office/drawing/2014/main" id="{323263BE-5267-2C74-64E6-EBE857A91407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16" name="Rectangle 8215">
              <a:extLst>
                <a:ext uri="{FF2B5EF4-FFF2-40B4-BE49-F238E27FC236}">
                  <a16:creationId xmlns:a16="http://schemas.microsoft.com/office/drawing/2014/main" id="{A2CC15DE-3A5B-55EF-9967-DB16FE20540E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18" name="Picture 8217">
              <a:extLst>
                <a:ext uri="{FF2B5EF4-FFF2-40B4-BE49-F238E27FC236}">
                  <a16:creationId xmlns:a16="http://schemas.microsoft.com/office/drawing/2014/main" id="{0CFC7D6E-BFB5-B7A4-B83B-1979A0DD1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19" name="Group 8218">
            <a:extLst>
              <a:ext uri="{FF2B5EF4-FFF2-40B4-BE49-F238E27FC236}">
                <a16:creationId xmlns:a16="http://schemas.microsoft.com/office/drawing/2014/main" id="{F748DB7B-4B13-E2AE-A83A-128E5703578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0" name="Rectangle 8219">
              <a:extLst>
                <a:ext uri="{FF2B5EF4-FFF2-40B4-BE49-F238E27FC236}">
                  <a16:creationId xmlns:a16="http://schemas.microsoft.com/office/drawing/2014/main" id="{87B69CA2-502F-4FBA-775E-B21C0703A007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1" name="Picture 8220">
              <a:extLst>
                <a:ext uri="{FF2B5EF4-FFF2-40B4-BE49-F238E27FC236}">
                  <a16:creationId xmlns:a16="http://schemas.microsoft.com/office/drawing/2014/main" id="{04985CD6-DCD7-9C99-D6D4-C99D31917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2" name="Group 8221">
            <a:extLst>
              <a:ext uri="{FF2B5EF4-FFF2-40B4-BE49-F238E27FC236}">
                <a16:creationId xmlns:a16="http://schemas.microsoft.com/office/drawing/2014/main" id="{2F7DBDF4-9CB4-4F88-9751-9838C6100349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3" name="Rectangle 8222">
              <a:extLst>
                <a:ext uri="{FF2B5EF4-FFF2-40B4-BE49-F238E27FC236}">
                  <a16:creationId xmlns:a16="http://schemas.microsoft.com/office/drawing/2014/main" id="{74CE3C0F-3908-FE58-6636-B893631944F8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4" name="Picture 8223">
              <a:extLst>
                <a:ext uri="{FF2B5EF4-FFF2-40B4-BE49-F238E27FC236}">
                  <a16:creationId xmlns:a16="http://schemas.microsoft.com/office/drawing/2014/main" id="{7D67E7EC-CB79-7AA3-5BFF-D198C06E9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25" name="Group 8224">
            <a:extLst>
              <a:ext uri="{FF2B5EF4-FFF2-40B4-BE49-F238E27FC236}">
                <a16:creationId xmlns:a16="http://schemas.microsoft.com/office/drawing/2014/main" id="{D18A1D7B-1E73-60C9-68A6-DB78ED11B92E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26" name="Rectangle 8225">
              <a:extLst>
                <a:ext uri="{FF2B5EF4-FFF2-40B4-BE49-F238E27FC236}">
                  <a16:creationId xmlns:a16="http://schemas.microsoft.com/office/drawing/2014/main" id="{EE107139-9753-143A-E456-2A8B5FF0FE7D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27" name="Picture 8226">
              <a:extLst>
                <a:ext uri="{FF2B5EF4-FFF2-40B4-BE49-F238E27FC236}">
                  <a16:creationId xmlns:a16="http://schemas.microsoft.com/office/drawing/2014/main" id="{F1E2D2D4-341E-8973-A872-F75561F7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80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6" name="Group 8225">
            <a:extLst>
              <a:ext uri="{FF2B5EF4-FFF2-40B4-BE49-F238E27FC236}">
                <a16:creationId xmlns:a16="http://schemas.microsoft.com/office/drawing/2014/main" id="{F32189EC-0D2E-6DC7-1A26-6C0E7FC6CED6}"/>
              </a:ext>
            </a:extLst>
          </p:cNvPr>
          <p:cNvGrpSpPr/>
          <p:nvPr/>
        </p:nvGrpSpPr>
        <p:grpSpPr>
          <a:xfrm>
            <a:off x="3634940" y="989968"/>
            <a:ext cx="4932613" cy="7596802"/>
            <a:chOff x="3505839" y="1155443"/>
            <a:chExt cx="4932613" cy="7596802"/>
          </a:xfrm>
        </p:grpSpPr>
        <p:pic>
          <p:nvPicPr>
            <p:cNvPr id="21" name="Picture 20" descr="A logo of a person's shirt&#10;&#10;Description automatically generated">
              <a:extLst>
                <a:ext uri="{FF2B5EF4-FFF2-40B4-BE49-F238E27FC236}">
                  <a16:creationId xmlns:a16="http://schemas.microsoft.com/office/drawing/2014/main" id="{CAAF3CDF-4431-8913-5651-CEA52A55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39" y="1155443"/>
              <a:ext cx="2286000" cy="2286000"/>
            </a:xfrm>
            <a:prstGeom prst="rect">
              <a:avLst/>
            </a:prstGeom>
          </p:spPr>
        </p:pic>
        <p:pic>
          <p:nvPicPr>
            <p:cNvPr id="34" name="Picture 33" descr="A blue dress with black dots&#10;&#10;Description automatically generated">
              <a:extLst>
                <a:ext uri="{FF2B5EF4-FFF2-40B4-BE49-F238E27FC236}">
                  <a16:creationId xmlns:a16="http://schemas.microsoft.com/office/drawing/2014/main" id="{6355AEE6-B561-434A-A602-1ED3C963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452" y="1155443"/>
              <a:ext cx="2286000" cy="2286000"/>
            </a:xfrm>
            <a:prstGeom prst="rect">
              <a:avLst/>
            </a:prstGeom>
          </p:spPr>
        </p:pic>
        <p:pic>
          <p:nvPicPr>
            <p:cNvPr id="8197" name="Picture 8196" descr="A logo of a purse&#10;&#10;Description automatically generated">
              <a:extLst>
                <a:ext uri="{FF2B5EF4-FFF2-40B4-BE49-F238E27FC236}">
                  <a16:creationId xmlns:a16="http://schemas.microsoft.com/office/drawing/2014/main" id="{85636FA4-DDB0-B1A8-7724-36B46DD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452" y="3674713"/>
              <a:ext cx="2286000" cy="2286000"/>
            </a:xfrm>
            <a:prstGeom prst="rect">
              <a:avLst/>
            </a:prstGeom>
          </p:spPr>
        </p:pic>
        <p:pic>
          <p:nvPicPr>
            <p:cNvPr id="8199" name="Picture 8198" descr="A blue skirt in a brown circle&#10;&#10;Description automatically generated">
              <a:extLst>
                <a:ext uri="{FF2B5EF4-FFF2-40B4-BE49-F238E27FC236}">
                  <a16:creationId xmlns:a16="http://schemas.microsoft.com/office/drawing/2014/main" id="{81A01D62-5978-6091-73F4-A924783B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39" y="6242935"/>
              <a:ext cx="2286000" cy="2286000"/>
            </a:xfrm>
            <a:prstGeom prst="rect">
              <a:avLst/>
            </a:prstGeom>
          </p:spPr>
        </p:pic>
        <p:pic>
          <p:nvPicPr>
            <p:cNvPr id="8201" name="Picture 8200" descr="A round logo with a hat&#10;&#10;Description automatically generated">
              <a:extLst>
                <a:ext uri="{FF2B5EF4-FFF2-40B4-BE49-F238E27FC236}">
                  <a16:creationId xmlns:a16="http://schemas.microsoft.com/office/drawing/2014/main" id="{A4556E11-EFA6-2A4B-F908-ACEBFC93B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921" y="6242935"/>
              <a:ext cx="2286000" cy="2286000"/>
            </a:xfrm>
            <a:prstGeom prst="rect">
              <a:avLst/>
            </a:prstGeom>
          </p:spPr>
        </p:pic>
        <p:pic>
          <p:nvPicPr>
            <p:cNvPr id="8216" name="Picture 8215" descr="A logo of a pair of high heels&#10;&#10;Description automatically generated">
              <a:extLst>
                <a:ext uri="{FF2B5EF4-FFF2-40B4-BE49-F238E27FC236}">
                  <a16:creationId xmlns:a16="http://schemas.microsoft.com/office/drawing/2014/main" id="{87A8A964-4166-4396-7A02-E5326427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39" y="3674713"/>
              <a:ext cx="2286000" cy="2286000"/>
            </a:xfrm>
            <a:prstGeom prst="rect">
              <a:avLst/>
            </a:prstGeom>
          </p:spPr>
        </p:pic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E8FF3B5D-94F6-C27F-0E4B-F64818708CB4}"/>
                </a:ext>
              </a:extLst>
            </p:cNvPr>
            <p:cNvSpPr/>
            <p:nvPr/>
          </p:nvSpPr>
          <p:spPr>
            <a:xfrm>
              <a:off x="3850849" y="3338327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Blouses</a:t>
              </a:r>
            </a:p>
          </p:txBody>
        </p:sp>
        <p:sp>
          <p:nvSpPr>
            <p:cNvPr id="8221" name="Rectangle 8220">
              <a:extLst>
                <a:ext uri="{FF2B5EF4-FFF2-40B4-BE49-F238E27FC236}">
                  <a16:creationId xmlns:a16="http://schemas.microsoft.com/office/drawing/2014/main" id="{0871AC8E-53EF-4C46-B10C-6BE7B7786C98}"/>
                </a:ext>
              </a:extLst>
            </p:cNvPr>
            <p:cNvSpPr/>
            <p:nvPr/>
          </p:nvSpPr>
          <p:spPr>
            <a:xfrm>
              <a:off x="6492421" y="3338327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Dresses</a:t>
              </a:r>
            </a:p>
          </p:txBody>
        </p:sp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EA9ECB6B-6D02-A06F-E2C2-39DB2FE44BA2}"/>
                </a:ext>
              </a:extLst>
            </p:cNvPr>
            <p:cNvSpPr/>
            <p:nvPr/>
          </p:nvSpPr>
          <p:spPr>
            <a:xfrm>
              <a:off x="3850849" y="5853610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Heels</a:t>
              </a:r>
            </a:p>
          </p:txBody>
        </p:sp>
        <p:sp>
          <p:nvSpPr>
            <p:cNvPr id="8223" name="Rectangle 8222">
              <a:extLst>
                <a:ext uri="{FF2B5EF4-FFF2-40B4-BE49-F238E27FC236}">
                  <a16:creationId xmlns:a16="http://schemas.microsoft.com/office/drawing/2014/main" id="{29C78564-EFA8-0BEA-7FE8-AA44D90D6BC7}"/>
                </a:ext>
              </a:extLst>
            </p:cNvPr>
            <p:cNvSpPr/>
            <p:nvPr/>
          </p:nvSpPr>
          <p:spPr>
            <a:xfrm>
              <a:off x="6492421" y="5853610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Purses</a:t>
              </a:r>
            </a:p>
          </p:txBody>
        </p:sp>
        <p:sp>
          <p:nvSpPr>
            <p:cNvPr id="8224" name="Rectangle 8223">
              <a:extLst>
                <a:ext uri="{FF2B5EF4-FFF2-40B4-BE49-F238E27FC236}">
                  <a16:creationId xmlns:a16="http://schemas.microsoft.com/office/drawing/2014/main" id="{A23521E1-F029-E3A6-95E1-B6F6B79EDE4E}"/>
                </a:ext>
              </a:extLst>
            </p:cNvPr>
            <p:cNvSpPr/>
            <p:nvPr/>
          </p:nvSpPr>
          <p:spPr>
            <a:xfrm>
              <a:off x="3850849" y="8413482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Skirts</a:t>
              </a:r>
            </a:p>
          </p:txBody>
        </p:sp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C80EF2BC-4FA3-EB6D-6151-7852D8650E8B}"/>
                </a:ext>
              </a:extLst>
            </p:cNvPr>
            <p:cNvSpPr/>
            <p:nvPr/>
          </p:nvSpPr>
          <p:spPr>
            <a:xfrm>
              <a:off x="6492421" y="8413482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Sunhats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798180-F2EC-C6CB-E035-12B8FBAC5B9D}"/>
              </a:ext>
            </a:extLst>
          </p:cNvPr>
          <p:cNvSpPr/>
          <p:nvPr/>
        </p:nvSpPr>
        <p:spPr>
          <a:xfrm>
            <a:off x="3273040" y="598041"/>
            <a:ext cx="5665400" cy="3712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Women’s Catalogue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42EFF3-8F47-05C6-B1BB-255A2378DC58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7D6BBC-E878-2AD5-AD26-EEBF20A92E02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F98877B-F3AD-A953-27F0-9767C3C4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B837532-F48B-D08A-9755-AA336A1CC84A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8D19E9-BEF8-2CC5-51E1-E58E7A5731A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011731-62E1-0717-2F9A-D5A02F98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1B679C-9B41-27FF-02CF-60E8759F2703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9238B6-4ABB-BB22-69C8-FC54607980B2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64F81C-9A73-A711-0440-2D225B2FD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CDA967-0C06-703E-E128-95C593ADAB64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69C0DF-FDB1-3500-FF4B-5C2272082D09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42CBA14-CAA8-02A8-3562-3DF95502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F9B807E-FF04-D23B-6A93-DABEEF540130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320BDA00-79C4-C399-F34A-C35CAFB583FF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196" name="Picture 8195">
              <a:extLst>
                <a:ext uri="{FF2B5EF4-FFF2-40B4-BE49-F238E27FC236}">
                  <a16:creationId xmlns:a16="http://schemas.microsoft.com/office/drawing/2014/main" id="{AC0E83B2-FA53-DF5C-F9C9-33BA1A7A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74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6" name="Group 8225">
            <a:extLst>
              <a:ext uri="{FF2B5EF4-FFF2-40B4-BE49-F238E27FC236}">
                <a16:creationId xmlns:a16="http://schemas.microsoft.com/office/drawing/2014/main" id="{F32189EC-0D2E-6DC7-1A26-6C0E7FC6CED6}"/>
              </a:ext>
            </a:extLst>
          </p:cNvPr>
          <p:cNvGrpSpPr/>
          <p:nvPr/>
        </p:nvGrpSpPr>
        <p:grpSpPr>
          <a:xfrm>
            <a:off x="3634940" y="-873550"/>
            <a:ext cx="4932613" cy="7596802"/>
            <a:chOff x="3505839" y="1155443"/>
            <a:chExt cx="4932613" cy="7596802"/>
          </a:xfrm>
        </p:grpSpPr>
        <p:pic>
          <p:nvPicPr>
            <p:cNvPr id="21" name="Picture 20" descr="A logo of a person's shirt&#10;&#10;Description automatically generated">
              <a:extLst>
                <a:ext uri="{FF2B5EF4-FFF2-40B4-BE49-F238E27FC236}">
                  <a16:creationId xmlns:a16="http://schemas.microsoft.com/office/drawing/2014/main" id="{CAAF3CDF-4431-8913-5651-CEA52A55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39" y="1155443"/>
              <a:ext cx="2286000" cy="2286000"/>
            </a:xfrm>
            <a:prstGeom prst="rect">
              <a:avLst/>
            </a:prstGeom>
          </p:spPr>
        </p:pic>
        <p:pic>
          <p:nvPicPr>
            <p:cNvPr id="34" name="Picture 33" descr="A blue dress with black dots&#10;&#10;Description automatically generated">
              <a:extLst>
                <a:ext uri="{FF2B5EF4-FFF2-40B4-BE49-F238E27FC236}">
                  <a16:creationId xmlns:a16="http://schemas.microsoft.com/office/drawing/2014/main" id="{6355AEE6-B561-434A-A602-1ED3C963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452" y="1155443"/>
              <a:ext cx="2286000" cy="2286000"/>
            </a:xfrm>
            <a:prstGeom prst="rect">
              <a:avLst/>
            </a:prstGeom>
          </p:spPr>
        </p:pic>
        <p:pic>
          <p:nvPicPr>
            <p:cNvPr id="8197" name="Picture 8196" descr="A logo of a purse&#10;&#10;Description automatically generated">
              <a:extLst>
                <a:ext uri="{FF2B5EF4-FFF2-40B4-BE49-F238E27FC236}">
                  <a16:creationId xmlns:a16="http://schemas.microsoft.com/office/drawing/2014/main" id="{85636FA4-DDB0-B1A8-7724-36B46DD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452" y="3674713"/>
              <a:ext cx="2286000" cy="2286000"/>
            </a:xfrm>
            <a:prstGeom prst="rect">
              <a:avLst/>
            </a:prstGeom>
          </p:spPr>
        </p:pic>
        <p:pic>
          <p:nvPicPr>
            <p:cNvPr id="8199" name="Picture 8198" descr="A blue skirt in a brown circle&#10;&#10;Description automatically generated">
              <a:extLst>
                <a:ext uri="{FF2B5EF4-FFF2-40B4-BE49-F238E27FC236}">
                  <a16:creationId xmlns:a16="http://schemas.microsoft.com/office/drawing/2014/main" id="{81A01D62-5978-6091-73F4-A924783B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39" y="6242935"/>
              <a:ext cx="2286000" cy="2286000"/>
            </a:xfrm>
            <a:prstGeom prst="rect">
              <a:avLst/>
            </a:prstGeom>
          </p:spPr>
        </p:pic>
        <p:pic>
          <p:nvPicPr>
            <p:cNvPr id="8201" name="Picture 8200" descr="A round logo with a hat&#10;&#10;Description automatically generated">
              <a:extLst>
                <a:ext uri="{FF2B5EF4-FFF2-40B4-BE49-F238E27FC236}">
                  <a16:creationId xmlns:a16="http://schemas.microsoft.com/office/drawing/2014/main" id="{A4556E11-EFA6-2A4B-F908-ACEBFC93B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921" y="6242935"/>
              <a:ext cx="2286000" cy="2286000"/>
            </a:xfrm>
            <a:prstGeom prst="rect">
              <a:avLst/>
            </a:prstGeom>
          </p:spPr>
        </p:pic>
        <p:pic>
          <p:nvPicPr>
            <p:cNvPr id="8216" name="Picture 8215" descr="A logo of a pair of high heels&#10;&#10;Description automatically generated">
              <a:extLst>
                <a:ext uri="{FF2B5EF4-FFF2-40B4-BE49-F238E27FC236}">
                  <a16:creationId xmlns:a16="http://schemas.microsoft.com/office/drawing/2014/main" id="{87A8A964-4166-4396-7A02-E5326427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39" y="3674713"/>
              <a:ext cx="2286000" cy="2286000"/>
            </a:xfrm>
            <a:prstGeom prst="rect">
              <a:avLst/>
            </a:prstGeom>
          </p:spPr>
        </p:pic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E8FF3B5D-94F6-C27F-0E4B-F64818708CB4}"/>
                </a:ext>
              </a:extLst>
            </p:cNvPr>
            <p:cNvSpPr/>
            <p:nvPr/>
          </p:nvSpPr>
          <p:spPr>
            <a:xfrm>
              <a:off x="3850849" y="3338327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Blouses</a:t>
              </a:r>
            </a:p>
          </p:txBody>
        </p:sp>
        <p:sp>
          <p:nvSpPr>
            <p:cNvPr id="8221" name="Rectangle 8220">
              <a:extLst>
                <a:ext uri="{FF2B5EF4-FFF2-40B4-BE49-F238E27FC236}">
                  <a16:creationId xmlns:a16="http://schemas.microsoft.com/office/drawing/2014/main" id="{0871AC8E-53EF-4C46-B10C-6BE7B7786C98}"/>
                </a:ext>
              </a:extLst>
            </p:cNvPr>
            <p:cNvSpPr/>
            <p:nvPr/>
          </p:nvSpPr>
          <p:spPr>
            <a:xfrm>
              <a:off x="6492421" y="3338327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Dresses</a:t>
              </a:r>
            </a:p>
          </p:txBody>
        </p:sp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EA9ECB6B-6D02-A06F-E2C2-39DB2FE44BA2}"/>
                </a:ext>
              </a:extLst>
            </p:cNvPr>
            <p:cNvSpPr/>
            <p:nvPr/>
          </p:nvSpPr>
          <p:spPr>
            <a:xfrm>
              <a:off x="3850849" y="5853610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Heels</a:t>
              </a:r>
            </a:p>
          </p:txBody>
        </p:sp>
        <p:sp>
          <p:nvSpPr>
            <p:cNvPr id="8223" name="Rectangle 8222">
              <a:extLst>
                <a:ext uri="{FF2B5EF4-FFF2-40B4-BE49-F238E27FC236}">
                  <a16:creationId xmlns:a16="http://schemas.microsoft.com/office/drawing/2014/main" id="{29C78564-EFA8-0BEA-7FE8-AA44D90D6BC7}"/>
                </a:ext>
              </a:extLst>
            </p:cNvPr>
            <p:cNvSpPr/>
            <p:nvPr/>
          </p:nvSpPr>
          <p:spPr>
            <a:xfrm>
              <a:off x="6492421" y="5853610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Purses</a:t>
              </a:r>
            </a:p>
          </p:txBody>
        </p:sp>
        <p:sp>
          <p:nvSpPr>
            <p:cNvPr id="8224" name="Rectangle 8223">
              <a:extLst>
                <a:ext uri="{FF2B5EF4-FFF2-40B4-BE49-F238E27FC236}">
                  <a16:creationId xmlns:a16="http://schemas.microsoft.com/office/drawing/2014/main" id="{A23521E1-F029-E3A6-95E1-B6F6B79EDE4E}"/>
                </a:ext>
              </a:extLst>
            </p:cNvPr>
            <p:cNvSpPr/>
            <p:nvPr/>
          </p:nvSpPr>
          <p:spPr>
            <a:xfrm>
              <a:off x="3850849" y="8413482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Skirts</a:t>
              </a:r>
            </a:p>
          </p:txBody>
        </p:sp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C80EF2BC-4FA3-EB6D-6151-7852D8650E8B}"/>
                </a:ext>
              </a:extLst>
            </p:cNvPr>
            <p:cNvSpPr/>
            <p:nvPr/>
          </p:nvSpPr>
          <p:spPr>
            <a:xfrm>
              <a:off x="6492421" y="8413482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Sunhats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798180-F2EC-C6CB-E035-12B8FBAC5B9D}"/>
              </a:ext>
            </a:extLst>
          </p:cNvPr>
          <p:cNvSpPr/>
          <p:nvPr/>
        </p:nvSpPr>
        <p:spPr>
          <a:xfrm>
            <a:off x="3273040" y="598041"/>
            <a:ext cx="5665400" cy="3712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Women’s Catalogue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E1D0BB-5CAE-C2BD-2767-DF77B0530641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9E6AE8-EA7C-ECAB-D091-FBB116A0A267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F508F49-A797-CA5D-B08A-0E5F0E39D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455D49-919D-2EB4-29E2-2D8D16CDFAAD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36921-DD87-7A28-08EA-47B0E580EFF8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61F38C-8E46-A44E-C54B-6A7360B52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F504E3-AE44-4861-F803-A1CA0F7F703F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B9BEF8-CBCE-AAB5-590F-91B9B5A4E033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5FF851C-7605-FA9E-5A78-46576A52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D6E988-0282-DF2C-E41A-FC6CEA3B7DE3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BA59BC-C07B-E20C-09DB-37CC48658B15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31D7D17-40E2-469A-8599-31875397C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8EBB22-7415-EC69-2BF5-31F0196A7A11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D31652FF-56A6-F078-1F85-4E90AA243C63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196" name="Picture 8195">
              <a:extLst>
                <a:ext uri="{FF2B5EF4-FFF2-40B4-BE49-F238E27FC236}">
                  <a16:creationId xmlns:a16="http://schemas.microsoft.com/office/drawing/2014/main" id="{28EB3C5F-87DC-8DC7-ED5F-76C800B5E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573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6" name="Group 8225">
            <a:extLst>
              <a:ext uri="{FF2B5EF4-FFF2-40B4-BE49-F238E27FC236}">
                <a16:creationId xmlns:a16="http://schemas.microsoft.com/office/drawing/2014/main" id="{F32189EC-0D2E-6DC7-1A26-6C0E7FC6CED6}"/>
              </a:ext>
            </a:extLst>
          </p:cNvPr>
          <p:cNvGrpSpPr/>
          <p:nvPr/>
        </p:nvGrpSpPr>
        <p:grpSpPr>
          <a:xfrm>
            <a:off x="3634940" y="-873550"/>
            <a:ext cx="4932613" cy="7596802"/>
            <a:chOff x="3505839" y="1155443"/>
            <a:chExt cx="4932613" cy="7596802"/>
          </a:xfrm>
        </p:grpSpPr>
        <p:pic>
          <p:nvPicPr>
            <p:cNvPr id="21" name="Picture 20" descr="A logo of a person's shirt&#10;&#10;Description automatically generated">
              <a:extLst>
                <a:ext uri="{FF2B5EF4-FFF2-40B4-BE49-F238E27FC236}">
                  <a16:creationId xmlns:a16="http://schemas.microsoft.com/office/drawing/2014/main" id="{CAAF3CDF-4431-8913-5651-CEA52A55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39" y="1155443"/>
              <a:ext cx="2286000" cy="2286000"/>
            </a:xfrm>
            <a:prstGeom prst="rect">
              <a:avLst/>
            </a:prstGeom>
          </p:spPr>
        </p:pic>
        <p:pic>
          <p:nvPicPr>
            <p:cNvPr id="34" name="Picture 33" descr="A blue dress with black dots&#10;&#10;Description automatically generated">
              <a:extLst>
                <a:ext uri="{FF2B5EF4-FFF2-40B4-BE49-F238E27FC236}">
                  <a16:creationId xmlns:a16="http://schemas.microsoft.com/office/drawing/2014/main" id="{6355AEE6-B561-434A-A602-1ED3C9639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452" y="1155443"/>
              <a:ext cx="2286000" cy="2286000"/>
            </a:xfrm>
            <a:prstGeom prst="rect">
              <a:avLst/>
            </a:prstGeom>
          </p:spPr>
        </p:pic>
        <p:pic>
          <p:nvPicPr>
            <p:cNvPr id="8197" name="Picture 8196" descr="A logo of a purse&#10;&#10;Description automatically generated">
              <a:extLst>
                <a:ext uri="{FF2B5EF4-FFF2-40B4-BE49-F238E27FC236}">
                  <a16:creationId xmlns:a16="http://schemas.microsoft.com/office/drawing/2014/main" id="{85636FA4-DDB0-B1A8-7724-36B46DD5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452" y="3674713"/>
              <a:ext cx="2286000" cy="2286000"/>
            </a:xfrm>
            <a:prstGeom prst="rect">
              <a:avLst/>
            </a:prstGeom>
          </p:spPr>
        </p:pic>
        <p:pic>
          <p:nvPicPr>
            <p:cNvPr id="8199" name="Picture 8198" descr="A blue skirt in a brown circle&#10;&#10;Description automatically generated">
              <a:extLst>
                <a:ext uri="{FF2B5EF4-FFF2-40B4-BE49-F238E27FC236}">
                  <a16:creationId xmlns:a16="http://schemas.microsoft.com/office/drawing/2014/main" id="{81A01D62-5978-6091-73F4-A924783B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39" y="6242935"/>
              <a:ext cx="2286000" cy="2286000"/>
            </a:xfrm>
            <a:prstGeom prst="rect">
              <a:avLst/>
            </a:prstGeom>
          </p:spPr>
        </p:pic>
        <p:pic>
          <p:nvPicPr>
            <p:cNvPr id="8201" name="Picture 8200" descr="A round logo with a hat&#10;&#10;Description automatically generated">
              <a:extLst>
                <a:ext uri="{FF2B5EF4-FFF2-40B4-BE49-F238E27FC236}">
                  <a16:creationId xmlns:a16="http://schemas.microsoft.com/office/drawing/2014/main" id="{A4556E11-EFA6-2A4B-F908-ACEBFC93B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921" y="6242935"/>
              <a:ext cx="2286000" cy="2286000"/>
            </a:xfrm>
            <a:prstGeom prst="rect">
              <a:avLst/>
            </a:prstGeom>
          </p:spPr>
        </p:pic>
        <p:pic>
          <p:nvPicPr>
            <p:cNvPr id="8216" name="Picture 8215" descr="A logo of a pair of high heels&#10;&#10;Description automatically generated">
              <a:extLst>
                <a:ext uri="{FF2B5EF4-FFF2-40B4-BE49-F238E27FC236}">
                  <a16:creationId xmlns:a16="http://schemas.microsoft.com/office/drawing/2014/main" id="{87A8A964-4166-4396-7A02-E5326427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839" y="3674713"/>
              <a:ext cx="2286000" cy="2286000"/>
            </a:xfrm>
            <a:prstGeom prst="rect">
              <a:avLst/>
            </a:prstGeom>
          </p:spPr>
        </p:pic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E8FF3B5D-94F6-C27F-0E4B-F64818708CB4}"/>
                </a:ext>
              </a:extLst>
            </p:cNvPr>
            <p:cNvSpPr/>
            <p:nvPr/>
          </p:nvSpPr>
          <p:spPr>
            <a:xfrm>
              <a:off x="3850849" y="3338327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Blouses</a:t>
              </a:r>
            </a:p>
          </p:txBody>
        </p:sp>
        <p:sp>
          <p:nvSpPr>
            <p:cNvPr id="8221" name="Rectangle 8220">
              <a:extLst>
                <a:ext uri="{FF2B5EF4-FFF2-40B4-BE49-F238E27FC236}">
                  <a16:creationId xmlns:a16="http://schemas.microsoft.com/office/drawing/2014/main" id="{0871AC8E-53EF-4C46-B10C-6BE7B7786C98}"/>
                </a:ext>
              </a:extLst>
            </p:cNvPr>
            <p:cNvSpPr/>
            <p:nvPr/>
          </p:nvSpPr>
          <p:spPr>
            <a:xfrm>
              <a:off x="6492421" y="3338327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Dresses</a:t>
              </a:r>
            </a:p>
          </p:txBody>
        </p:sp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EA9ECB6B-6D02-A06F-E2C2-39DB2FE44BA2}"/>
                </a:ext>
              </a:extLst>
            </p:cNvPr>
            <p:cNvSpPr/>
            <p:nvPr/>
          </p:nvSpPr>
          <p:spPr>
            <a:xfrm>
              <a:off x="3850849" y="5853610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Heels</a:t>
              </a:r>
            </a:p>
          </p:txBody>
        </p:sp>
        <p:sp>
          <p:nvSpPr>
            <p:cNvPr id="8223" name="Rectangle 8222">
              <a:extLst>
                <a:ext uri="{FF2B5EF4-FFF2-40B4-BE49-F238E27FC236}">
                  <a16:creationId xmlns:a16="http://schemas.microsoft.com/office/drawing/2014/main" id="{29C78564-EFA8-0BEA-7FE8-AA44D90D6BC7}"/>
                </a:ext>
              </a:extLst>
            </p:cNvPr>
            <p:cNvSpPr/>
            <p:nvPr/>
          </p:nvSpPr>
          <p:spPr>
            <a:xfrm>
              <a:off x="6492421" y="5853610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Purses</a:t>
              </a:r>
            </a:p>
          </p:txBody>
        </p:sp>
        <p:sp>
          <p:nvSpPr>
            <p:cNvPr id="8224" name="Rectangle 8223">
              <a:extLst>
                <a:ext uri="{FF2B5EF4-FFF2-40B4-BE49-F238E27FC236}">
                  <a16:creationId xmlns:a16="http://schemas.microsoft.com/office/drawing/2014/main" id="{A23521E1-F029-E3A6-95E1-B6F6B79EDE4E}"/>
                </a:ext>
              </a:extLst>
            </p:cNvPr>
            <p:cNvSpPr/>
            <p:nvPr/>
          </p:nvSpPr>
          <p:spPr>
            <a:xfrm>
              <a:off x="3850849" y="8413482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Skirts</a:t>
              </a:r>
            </a:p>
          </p:txBody>
        </p:sp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C80EF2BC-4FA3-EB6D-6151-7852D8650E8B}"/>
                </a:ext>
              </a:extLst>
            </p:cNvPr>
            <p:cNvSpPr/>
            <p:nvPr/>
          </p:nvSpPr>
          <p:spPr>
            <a:xfrm>
              <a:off x="6492421" y="8413482"/>
              <a:ext cx="1595979" cy="338763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custGeom>
                      <a:avLst/>
                      <a:gdLst>
                        <a:gd name="connsiteX0" fmla="*/ 0 w 1595979"/>
                        <a:gd name="connsiteY0" fmla="*/ 0 h 338763"/>
                        <a:gd name="connsiteX1" fmla="*/ 500073 w 1595979"/>
                        <a:gd name="connsiteY1" fmla="*/ 0 h 338763"/>
                        <a:gd name="connsiteX2" fmla="*/ 1048026 w 1595979"/>
                        <a:gd name="connsiteY2" fmla="*/ 0 h 338763"/>
                        <a:gd name="connsiteX3" fmla="*/ 1595979 w 1595979"/>
                        <a:gd name="connsiteY3" fmla="*/ 0 h 338763"/>
                        <a:gd name="connsiteX4" fmla="*/ 1595979 w 1595979"/>
                        <a:gd name="connsiteY4" fmla="*/ 338763 h 338763"/>
                        <a:gd name="connsiteX5" fmla="*/ 1111865 w 1595979"/>
                        <a:gd name="connsiteY5" fmla="*/ 338763 h 338763"/>
                        <a:gd name="connsiteX6" fmla="*/ 547953 w 1595979"/>
                        <a:gd name="connsiteY6" fmla="*/ 338763 h 338763"/>
                        <a:gd name="connsiteX7" fmla="*/ 0 w 1595979"/>
                        <a:gd name="connsiteY7" fmla="*/ 338763 h 338763"/>
                        <a:gd name="connsiteX8" fmla="*/ 0 w 1595979"/>
                        <a:gd name="connsiteY8" fmla="*/ 0 h 3387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95979" h="338763" fill="none" extrusionOk="0">
                          <a:moveTo>
                            <a:pt x="0" y="0"/>
                          </a:moveTo>
                          <a:cubicBezTo>
                            <a:pt x="178148" y="-33398"/>
                            <a:pt x="340033" y="15956"/>
                            <a:pt x="500073" y="0"/>
                          </a:cubicBezTo>
                          <a:cubicBezTo>
                            <a:pt x="660113" y="-15956"/>
                            <a:pt x="828959" y="7849"/>
                            <a:pt x="1048026" y="0"/>
                          </a:cubicBezTo>
                          <a:cubicBezTo>
                            <a:pt x="1267093" y="-7849"/>
                            <a:pt x="1445450" y="56391"/>
                            <a:pt x="1595979" y="0"/>
                          </a:cubicBezTo>
                          <a:cubicBezTo>
                            <a:pt x="1618493" y="163177"/>
                            <a:pt x="1593577" y="182763"/>
                            <a:pt x="1595979" y="338763"/>
                          </a:cubicBezTo>
                          <a:cubicBezTo>
                            <a:pt x="1478548" y="359467"/>
                            <a:pt x="1299998" y="294390"/>
                            <a:pt x="1111865" y="338763"/>
                          </a:cubicBezTo>
                          <a:cubicBezTo>
                            <a:pt x="923732" y="383136"/>
                            <a:pt x="688555" y="305981"/>
                            <a:pt x="547953" y="338763"/>
                          </a:cubicBezTo>
                          <a:cubicBezTo>
                            <a:pt x="407351" y="371545"/>
                            <a:pt x="171833" y="277605"/>
                            <a:pt x="0" y="338763"/>
                          </a:cubicBezTo>
                          <a:cubicBezTo>
                            <a:pt x="-14388" y="264048"/>
                            <a:pt x="13989" y="159375"/>
                            <a:pt x="0" y="0"/>
                          </a:cubicBezTo>
                          <a:close/>
                        </a:path>
                        <a:path w="1595979" h="338763" stroke="0" extrusionOk="0">
                          <a:moveTo>
                            <a:pt x="0" y="0"/>
                          </a:moveTo>
                          <a:cubicBezTo>
                            <a:pt x="103434" y="-3007"/>
                            <a:pt x="315977" y="21781"/>
                            <a:pt x="516033" y="0"/>
                          </a:cubicBezTo>
                          <a:cubicBezTo>
                            <a:pt x="716089" y="-21781"/>
                            <a:pt x="831514" y="30346"/>
                            <a:pt x="1063986" y="0"/>
                          </a:cubicBezTo>
                          <a:cubicBezTo>
                            <a:pt x="1296458" y="-30346"/>
                            <a:pt x="1359479" y="60613"/>
                            <a:pt x="1595979" y="0"/>
                          </a:cubicBezTo>
                          <a:cubicBezTo>
                            <a:pt x="1606191" y="146311"/>
                            <a:pt x="1575456" y="239796"/>
                            <a:pt x="1595979" y="338763"/>
                          </a:cubicBezTo>
                          <a:cubicBezTo>
                            <a:pt x="1354199" y="397920"/>
                            <a:pt x="1212243" y="323175"/>
                            <a:pt x="1032066" y="338763"/>
                          </a:cubicBezTo>
                          <a:cubicBezTo>
                            <a:pt x="851889" y="354351"/>
                            <a:pt x="758722" y="307050"/>
                            <a:pt x="531993" y="338763"/>
                          </a:cubicBezTo>
                          <a:cubicBezTo>
                            <a:pt x="305264" y="370476"/>
                            <a:pt x="168654" y="327654"/>
                            <a:pt x="0" y="338763"/>
                          </a:cubicBezTo>
                          <a:cubicBezTo>
                            <a:pt x="-22808" y="262085"/>
                            <a:pt x="19202" y="8116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Sunhats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798180-F2EC-C6CB-E035-12B8FBAC5B9D}"/>
              </a:ext>
            </a:extLst>
          </p:cNvPr>
          <p:cNvSpPr/>
          <p:nvPr/>
        </p:nvSpPr>
        <p:spPr>
          <a:xfrm>
            <a:off x="3273040" y="598041"/>
            <a:ext cx="5665400" cy="37127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Women’s Catalogue</a:t>
            </a:r>
          </a:p>
        </p:txBody>
      </p:sp>
      <p:pic>
        <p:nvPicPr>
          <p:cNvPr id="8" name="Picture 7" descr="A hand pointing at something&#10;&#10;Description automatically generated">
            <a:extLst>
              <a:ext uri="{FF2B5EF4-FFF2-40B4-BE49-F238E27FC236}">
                <a16:creationId xmlns:a16="http://schemas.microsoft.com/office/drawing/2014/main" id="{FD53EA9E-BC5D-530B-00EB-6AD89E801B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6076">
            <a:off x="8005590" y="2828790"/>
            <a:ext cx="1133080" cy="11330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ECF6218-A12A-EC29-DE28-7AFC9B038580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BAF10EA-BE9B-2E5C-51CF-97EBBD11DE7B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E0CEA1-E6FD-7250-7662-27622E2D1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43C3AB2-D8A3-06E6-9BAC-9CF5CBBB3E1A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587AEE-0227-8190-F366-17680671D44A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E1DA76-A0C7-5A09-1F12-16719B5D0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84BAF5-2FD6-A1CE-9A2C-82F917EA8B9F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13EA4FE-89AB-1298-10C0-7394BCD4143A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F2A83C4-6E65-C58E-E8CD-277BB78E7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D2FD489-6970-C197-FA40-6B5E3EEB3C59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7FECF5A-A0E0-97C4-FD67-E17F507048C8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21C199A-6504-B024-18B4-5D21B887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195" name="Group 8194">
            <a:extLst>
              <a:ext uri="{FF2B5EF4-FFF2-40B4-BE49-F238E27FC236}">
                <a16:creationId xmlns:a16="http://schemas.microsoft.com/office/drawing/2014/main" id="{FF780569-3F7D-4111-54D8-D92555E24B59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196" name="Rectangle 8195">
              <a:extLst>
                <a:ext uri="{FF2B5EF4-FFF2-40B4-BE49-F238E27FC236}">
                  <a16:creationId xmlns:a16="http://schemas.microsoft.com/office/drawing/2014/main" id="{F075AF5B-08B3-952A-CD84-298674B75313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198" name="Picture 8197">
              <a:extLst>
                <a:ext uri="{FF2B5EF4-FFF2-40B4-BE49-F238E27FC236}">
                  <a16:creationId xmlns:a16="http://schemas.microsoft.com/office/drawing/2014/main" id="{182E1174-FA18-C4D4-1C21-401150974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55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1163594"/>
            <a:ext cx="4636008" cy="5485644"/>
            <a:chOff x="3814941" y="1163594"/>
            <a:chExt cx="4636008" cy="5485644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198" name="TextBox 8197">
              <a:extLst>
                <a:ext uri="{FF2B5EF4-FFF2-40B4-BE49-F238E27FC236}">
                  <a16:creationId xmlns:a16="http://schemas.microsoft.com/office/drawing/2014/main" id="{3C9F830E-15E2-FD12-70C1-73506CB8B5EC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8199" name="TextBox 8198">
              <a:extLst>
                <a:ext uri="{FF2B5EF4-FFF2-40B4-BE49-F238E27FC236}">
                  <a16:creationId xmlns:a16="http://schemas.microsoft.com/office/drawing/2014/main" id="{25FE9D41-AAE5-5A83-EDED-0B01A60294F2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71F9D09E-8EAD-F100-3349-4DA1E371B9A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465C40A-0615-15BD-3853-EC1AFD5C1CC8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3342D89-E01B-CD8D-54EE-30608B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AF9A1CCC-CBEB-A1B7-0998-5F5331B0FDF1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7699E6AE-A035-9075-26F1-599F80300AB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FE90B342-14F1-2B5B-1D30-E312E5ED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4" name="Group 8223">
            <a:extLst>
              <a:ext uri="{FF2B5EF4-FFF2-40B4-BE49-F238E27FC236}">
                <a16:creationId xmlns:a16="http://schemas.microsoft.com/office/drawing/2014/main" id="{C31219C0-7374-7151-0096-6A6E4A11969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D3DD82AC-B71B-7275-AB77-F5E7F8601DD5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6" name="Picture 8225">
              <a:extLst>
                <a:ext uri="{FF2B5EF4-FFF2-40B4-BE49-F238E27FC236}">
                  <a16:creationId xmlns:a16="http://schemas.microsoft.com/office/drawing/2014/main" id="{375D9AAC-A906-5EB9-8F30-01A6B6C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6557E7DD-9D9A-2812-2F7E-0604AE75A85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8" name="Rectangle 8227">
              <a:extLst>
                <a:ext uri="{FF2B5EF4-FFF2-40B4-BE49-F238E27FC236}">
                  <a16:creationId xmlns:a16="http://schemas.microsoft.com/office/drawing/2014/main" id="{20AF11E6-6E0F-6FB0-C0BA-9719B46FC1B7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9" name="Picture 8228">
              <a:extLst>
                <a:ext uri="{FF2B5EF4-FFF2-40B4-BE49-F238E27FC236}">
                  <a16:creationId xmlns:a16="http://schemas.microsoft.com/office/drawing/2014/main" id="{C1966E7D-73C6-94BA-22ED-FE40D656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0" name="Group 8229">
            <a:extLst>
              <a:ext uri="{FF2B5EF4-FFF2-40B4-BE49-F238E27FC236}">
                <a16:creationId xmlns:a16="http://schemas.microsoft.com/office/drawing/2014/main" id="{3B4D3637-F075-551C-0639-EFF6135663FF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31" name="Rectangle 8230">
              <a:extLst>
                <a:ext uri="{FF2B5EF4-FFF2-40B4-BE49-F238E27FC236}">
                  <a16:creationId xmlns:a16="http://schemas.microsoft.com/office/drawing/2014/main" id="{F8706B83-7AB9-E872-FB8F-B4D6F1BF89C8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C06303D5-5C22-1EE9-4211-E7BE8BC9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343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1163594"/>
            <a:ext cx="4636008" cy="5485644"/>
            <a:chOff x="3814941" y="1163594"/>
            <a:chExt cx="4636008" cy="5485644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198" name="TextBox 8197">
              <a:extLst>
                <a:ext uri="{FF2B5EF4-FFF2-40B4-BE49-F238E27FC236}">
                  <a16:creationId xmlns:a16="http://schemas.microsoft.com/office/drawing/2014/main" id="{3C9F830E-15E2-FD12-70C1-73506CB8B5EC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8199" name="TextBox 8198">
              <a:extLst>
                <a:ext uri="{FF2B5EF4-FFF2-40B4-BE49-F238E27FC236}">
                  <a16:creationId xmlns:a16="http://schemas.microsoft.com/office/drawing/2014/main" id="{25FE9D41-AAE5-5A83-EDED-0B01A60294F2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71F9D09E-8EAD-F100-3349-4DA1E371B9A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465C40A-0615-15BD-3853-EC1AFD5C1CC8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3342D89-E01B-CD8D-54EE-30608B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AF9A1CCC-CBEB-A1B7-0998-5F5331B0FDF1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7699E6AE-A035-9075-26F1-599F80300AB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FE90B342-14F1-2B5B-1D30-E312E5ED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4" name="Group 8223">
            <a:extLst>
              <a:ext uri="{FF2B5EF4-FFF2-40B4-BE49-F238E27FC236}">
                <a16:creationId xmlns:a16="http://schemas.microsoft.com/office/drawing/2014/main" id="{C31219C0-7374-7151-0096-6A6E4A11969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D3DD82AC-B71B-7275-AB77-F5E7F8601DD5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6" name="Picture 8225">
              <a:extLst>
                <a:ext uri="{FF2B5EF4-FFF2-40B4-BE49-F238E27FC236}">
                  <a16:creationId xmlns:a16="http://schemas.microsoft.com/office/drawing/2014/main" id="{375D9AAC-A906-5EB9-8F30-01A6B6C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6557E7DD-9D9A-2812-2F7E-0604AE75A85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8" name="Rectangle 8227">
              <a:extLst>
                <a:ext uri="{FF2B5EF4-FFF2-40B4-BE49-F238E27FC236}">
                  <a16:creationId xmlns:a16="http://schemas.microsoft.com/office/drawing/2014/main" id="{20AF11E6-6E0F-6FB0-C0BA-9719B46FC1B7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9" name="Picture 8228">
              <a:extLst>
                <a:ext uri="{FF2B5EF4-FFF2-40B4-BE49-F238E27FC236}">
                  <a16:creationId xmlns:a16="http://schemas.microsoft.com/office/drawing/2014/main" id="{C1966E7D-73C6-94BA-22ED-FE40D656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0" name="Group 8229">
            <a:extLst>
              <a:ext uri="{FF2B5EF4-FFF2-40B4-BE49-F238E27FC236}">
                <a16:creationId xmlns:a16="http://schemas.microsoft.com/office/drawing/2014/main" id="{3B4D3637-F075-551C-0639-EFF6135663FF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31" name="Rectangle 8230">
              <a:extLst>
                <a:ext uri="{FF2B5EF4-FFF2-40B4-BE49-F238E27FC236}">
                  <a16:creationId xmlns:a16="http://schemas.microsoft.com/office/drawing/2014/main" id="{F8706B83-7AB9-E872-FB8F-B4D6F1BF89C8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C06303D5-5C22-1EE9-4211-E7BE8BC9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pic>
        <p:nvPicPr>
          <p:cNvPr id="2" name="Picture 1" descr="A hand pointing at something&#10;&#10;Description automatically generated">
            <a:extLst>
              <a:ext uri="{FF2B5EF4-FFF2-40B4-BE49-F238E27FC236}">
                <a16:creationId xmlns:a16="http://schemas.microsoft.com/office/drawing/2014/main" id="{41B3E886-6177-61BB-8CE1-03AE0279597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7342">
            <a:off x="7370564" y="2745251"/>
            <a:ext cx="1133080" cy="11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71F9D09E-8EAD-F100-3349-4DA1E371B9A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465C40A-0615-15BD-3853-EC1AFD5C1CC8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3342D89-E01B-CD8D-54EE-30608B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AF9A1CCC-CBEB-A1B7-0998-5F5331B0FDF1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7699E6AE-A035-9075-26F1-599F80300AB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FE90B342-14F1-2B5B-1D30-E312E5ED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4" name="Group 8223">
            <a:extLst>
              <a:ext uri="{FF2B5EF4-FFF2-40B4-BE49-F238E27FC236}">
                <a16:creationId xmlns:a16="http://schemas.microsoft.com/office/drawing/2014/main" id="{C31219C0-7374-7151-0096-6A6E4A11969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D3DD82AC-B71B-7275-AB77-F5E7F8601DD5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6" name="Picture 8225">
              <a:extLst>
                <a:ext uri="{FF2B5EF4-FFF2-40B4-BE49-F238E27FC236}">
                  <a16:creationId xmlns:a16="http://schemas.microsoft.com/office/drawing/2014/main" id="{375D9AAC-A906-5EB9-8F30-01A6B6C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6557E7DD-9D9A-2812-2F7E-0604AE75A85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8" name="Rectangle 8227">
              <a:extLst>
                <a:ext uri="{FF2B5EF4-FFF2-40B4-BE49-F238E27FC236}">
                  <a16:creationId xmlns:a16="http://schemas.microsoft.com/office/drawing/2014/main" id="{20AF11E6-6E0F-6FB0-C0BA-9719B46FC1B7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9" name="Picture 8228">
              <a:extLst>
                <a:ext uri="{FF2B5EF4-FFF2-40B4-BE49-F238E27FC236}">
                  <a16:creationId xmlns:a16="http://schemas.microsoft.com/office/drawing/2014/main" id="{C1966E7D-73C6-94BA-22ED-FE40D656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0" name="Group 8229">
            <a:extLst>
              <a:ext uri="{FF2B5EF4-FFF2-40B4-BE49-F238E27FC236}">
                <a16:creationId xmlns:a16="http://schemas.microsoft.com/office/drawing/2014/main" id="{3B4D3637-F075-551C-0639-EFF6135663FF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31" name="Rectangle 8230">
              <a:extLst>
                <a:ext uri="{FF2B5EF4-FFF2-40B4-BE49-F238E27FC236}">
                  <a16:creationId xmlns:a16="http://schemas.microsoft.com/office/drawing/2014/main" id="{F8706B83-7AB9-E872-FB8F-B4D6F1BF89C8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C06303D5-5C22-1EE9-4211-E7BE8BC9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pic>
        <p:nvPicPr>
          <p:cNvPr id="4" name="Picture 12">
            <a:extLst>
              <a:ext uri="{FF2B5EF4-FFF2-40B4-BE49-F238E27FC236}">
                <a16:creationId xmlns:a16="http://schemas.microsoft.com/office/drawing/2014/main" id="{E732B460-2DED-1190-FECF-33F70980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25659" y="-706164"/>
            <a:ext cx="7803675" cy="78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202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1163594"/>
            <a:ext cx="4636008" cy="5485644"/>
            <a:chOff x="3814941" y="1163594"/>
            <a:chExt cx="4636008" cy="5485644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198" name="TextBox 8197">
              <a:extLst>
                <a:ext uri="{FF2B5EF4-FFF2-40B4-BE49-F238E27FC236}">
                  <a16:creationId xmlns:a16="http://schemas.microsoft.com/office/drawing/2014/main" id="{3C9F830E-15E2-FD12-70C1-73506CB8B5EC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8199" name="TextBox 8198">
              <a:extLst>
                <a:ext uri="{FF2B5EF4-FFF2-40B4-BE49-F238E27FC236}">
                  <a16:creationId xmlns:a16="http://schemas.microsoft.com/office/drawing/2014/main" id="{25FE9D41-AAE5-5A83-EDED-0B01A60294F2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C1C060-4773-25D6-A4E6-4493F8A1EF0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29A426-6094-2194-948F-FCE2BD90F06A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13" name="Picture 1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C5A3566-7502-D486-DD45-1CE72F33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C4FDE7-060B-AA46-D15B-DFA939795E2E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65CEE2-7654-4530-4305-76C08714BD29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0DD2E4-A25B-2D23-C14C-B3CD92D88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1DD5463-E491-7C1F-90F7-59592D009502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2C2EAE-CE0D-88D2-3715-7A80A4442F62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1F615C-2597-A40E-CF43-02DE5E08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32B4425-275F-9B72-AB7F-1FA7B5E30B2C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104CB3-1125-628A-84CA-8C0DEB6AC520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EDF8E7-56E9-1851-7231-F1AE83FED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pic>
        <p:nvPicPr>
          <p:cNvPr id="8211" name="Picture 8210" descr="A hand pointing at something&#10;&#10;Description automatically generated">
            <a:extLst>
              <a:ext uri="{FF2B5EF4-FFF2-40B4-BE49-F238E27FC236}">
                <a16:creationId xmlns:a16="http://schemas.microsoft.com/office/drawing/2014/main" id="{2EDFEA38-8186-7795-0199-0AF548F6E66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7342">
            <a:off x="5934569" y="5795149"/>
            <a:ext cx="1133080" cy="11330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2AF7FD4-C601-DC29-14FF-E80C0A58F239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43CF4C-6612-E90D-A1F8-B0C08FB009E2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80A295-D2DC-168A-6683-C7EA7030B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65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82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82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-3426342"/>
            <a:ext cx="4636008" cy="10062055"/>
            <a:chOff x="3814941" y="856297"/>
            <a:chExt cx="4636008" cy="10062055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856297"/>
              <a:ext cx="4636008" cy="10062055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68147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68147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68147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127094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50346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4D41-A2C2-A035-7680-19682A21D335}"/>
              </a:ext>
            </a:extLst>
          </p:cNvPr>
          <p:cNvSpPr txBox="1"/>
          <p:nvPr/>
        </p:nvSpPr>
        <p:spPr>
          <a:xfrm>
            <a:off x="4010817" y="3419057"/>
            <a:ext cx="31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Price: </a:t>
            </a:r>
            <a:r>
              <a:rPr lang="en-US" strike="sngStrike" dirty="0">
                <a:solidFill>
                  <a:srgbClr val="FF0000"/>
                </a:solidFill>
              </a:rPr>
              <a:t>$28,000</a:t>
            </a:r>
            <a:r>
              <a:rPr lang="en-US" dirty="0"/>
              <a:t>     $19,800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017203-20EB-DA93-F114-304F9DB2C49C}"/>
              </a:ext>
            </a:extLst>
          </p:cNvPr>
          <p:cNvSpPr/>
          <p:nvPr/>
        </p:nvSpPr>
        <p:spPr>
          <a:xfrm>
            <a:off x="4139173" y="3871591"/>
            <a:ext cx="1319514" cy="252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E21B24-A91B-A434-F7F2-4C80F4D0066B}"/>
              </a:ext>
            </a:extLst>
          </p:cNvPr>
          <p:cNvSpPr/>
          <p:nvPr/>
        </p:nvSpPr>
        <p:spPr>
          <a:xfrm>
            <a:off x="4122363" y="4308460"/>
            <a:ext cx="1319514" cy="252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39911-C95D-1466-E066-CE480E340FC8}"/>
              </a:ext>
            </a:extLst>
          </p:cNvPr>
          <p:cNvSpPr txBox="1"/>
          <p:nvPr/>
        </p:nvSpPr>
        <p:spPr>
          <a:xfrm>
            <a:off x="5663394" y="4250242"/>
            <a:ext cx="9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F830E-15E2-FD12-70C1-73506CB8B5EC}"/>
              </a:ext>
            </a:extLst>
          </p:cNvPr>
          <p:cNvSpPr txBox="1"/>
          <p:nvPr/>
        </p:nvSpPr>
        <p:spPr>
          <a:xfrm>
            <a:off x="4036281" y="1350820"/>
            <a:ext cx="4127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 Light" panose="020B0004020202020204" pitchFamily="34" charset="0"/>
              </a:rPr>
              <a:t>Small and elegant purse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by </a:t>
            </a:r>
            <a:r>
              <a:rPr lang="en-US" sz="1400" i="1" dirty="0">
                <a:latin typeface="Aptos Light" panose="020B0004020202020204" pitchFamily="34" charset="0"/>
              </a:rPr>
              <a:t>Dasein </a:t>
            </a:r>
            <a:r>
              <a:rPr lang="en-US" sz="1400" dirty="0">
                <a:latin typeface="Aptos Light" panose="020B0004020202020204" pitchFamily="34" charset="0"/>
              </a:rPr>
              <a:t>with metal clasp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closure. The purse is made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of a buttery soft, light brown leather with a beige colored accent panel on the front. It has a detachable gold chain strap which can be used to wear the purse as a crossbody bag or a clutch. The purse has a clean and minimalist design, making it perfect for day or evening wear.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95F8-5EA6-CCDE-4201-99D6B9096EB5}"/>
              </a:ext>
            </a:extLst>
          </p:cNvPr>
          <p:cNvSpPr txBox="1"/>
          <p:nvPr/>
        </p:nvSpPr>
        <p:spPr>
          <a:xfrm>
            <a:off x="4010817" y="4718707"/>
            <a:ext cx="182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items:</a:t>
            </a:r>
          </a:p>
        </p:txBody>
      </p:sp>
      <p:pic>
        <p:nvPicPr>
          <p:cNvPr id="26" name="Picture 25" descr="A close-up of a handbag&#10;&#10;Description automatically generated">
            <a:extLst>
              <a:ext uri="{FF2B5EF4-FFF2-40B4-BE49-F238E27FC236}">
                <a16:creationId xmlns:a16="http://schemas.microsoft.com/office/drawing/2014/main" id="{BE66178F-134F-4577-0EBE-52D9E0C6CF8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8729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96" name="Picture 8195" descr="A brown leather bag with a strap&#10;&#10;Description automatically generated">
            <a:extLst>
              <a:ext uri="{FF2B5EF4-FFF2-40B4-BE49-F238E27FC236}">
                <a16:creationId xmlns:a16="http://schemas.microsoft.com/office/drawing/2014/main" id="{279A6F69-39F0-6D68-075C-10A2D707E35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39773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00" name="Picture 8199" descr="A small pink bag with a handle&#10;&#10;Description automatically generated">
            <a:extLst>
              <a:ext uri="{FF2B5EF4-FFF2-40B4-BE49-F238E27FC236}">
                <a16:creationId xmlns:a16="http://schemas.microsoft.com/office/drawing/2014/main" id="{704C3C83-1BF7-BA18-0629-AD5CCB005C6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10817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201" name="Group 8200">
            <a:extLst>
              <a:ext uri="{FF2B5EF4-FFF2-40B4-BE49-F238E27FC236}">
                <a16:creationId xmlns:a16="http://schemas.microsoft.com/office/drawing/2014/main" id="{E5EFFE16-10FE-86FC-9C64-B32E6DCB5DE2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02" name="Rectangle 8201">
              <a:extLst>
                <a:ext uri="{FF2B5EF4-FFF2-40B4-BE49-F238E27FC236}">
                  <a16:creationId xmlns:a16="http://schemas.microsoft.com/office/drawing/2014/main" id="{D2AC5779-3200-28D2-780B-C51AED568B9F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08" name="Picture 820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DBE7389-23D1-0923-844D-CD607D7E5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12" name="Group 8211">
            <a:extLst>
              <a:ext uri="{FF2B5EF4-FFF2-40B4-BE49-F238E27FC236}">
                <a16:creationId xmlns:a16="http://schemas.microsoft.com/office/drawing/2014/main" id="{0728B737-D804-E93D-C3D5-6321D3F3B682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13" name="Rectangle 8212">
              <a:extLst>
                <a:ext uri="{FF2B5EF4-FFF2-40B4-BE49-F238E27FC236}">
                  <a16:creationId xmlns:a16="http://schemas.microsoft.com/office/drawing/2014/main" id="{81855179-1FC6-E9B3-112C-95B372E3D528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18" name="Picture 8217">
              <a:extLst>
                <a:ext uri="{FF2B5EF4-FFF2-40B4-BE49-F238E27FC236}">
                  <a16:creationId xmlns:a16="http://schemas.microsoft.com/office/drawing/2014/main" id="{F73A01E6-C390-6B5A-5379-AB049D761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19" name="Group 8218">
            <a:extLst>
              <a:ext uri="{FF2B5EF4-FFF2-40B4-BE49-F238E27FC236}">
                <a16:creationId xmlns:a16="http://schemas.microsoft.com/office/drawing/2014/main" id="{ACBA9B36-76C5-3CAE-C243-04FA366E93C7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0" name="Rectangle 8219">
              <a:extLst>
                <a:ext uri="{FF2B5EF4-FFF2-40B4-BE49-F238E27FC236}">
                  <a16:creationId xmlns:a16="http://schemas.microsoft.com/office/drawing/2014/main" id="{D017DFB4-E4A4-5495-13D1-EC57BC100F67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1" name="Picture 8220">
              <a:extLst>
                <a:ext uri="{FF2B5EF4-FFF2-40B4-BE49-F238E27FC236}">
                  <a16:creationId xmlns:a16="http://schemas.microsoft.com/office/drawing/2014/main" id="{2666592F-2073-4C5F-56B7-CB6FF70E5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2" name="Group 8221">
            <a:extLst>
              <a:ext uri="{FF2B5EF4-FFF2-40B4-BE49-F238E27FC236}">
                <a16:creationId xmlns:a16="http://schemas.microsoft.com/office/drawing/2014/main" id="{4C56F6CB-987A-C9C8-2F27-1C6BB1D4920A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3" name="Rectangle 8222">
              <a:extLst>
                <a:ext uri="{FF2B5EF4-FFF2-40B4-BE49-F238E27FC236}">
                  <a16:creationId xmlns:a16="http://schemas.microsoft.com/office/drawing/2014/main" id="{2CD56B5A-2E86-B389-AC7B-51C73BA64661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4" name="Picture 8223">
              <a:extLst>
                <a:ext uri="{FF2B5EF4-FFF2-40B4-BE49-F238E27FC236}">
                  <a16:creationId xmlns:a16="http://schemas.microsoft.com/office/drawing/2014/main" id="{342C943B-26ED-C401-BF4F-0944C9A26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25" name="Group 8224">
            <a:extLst>
              <a:ext uri="{FF2B5EF4-FFF2-40B4-BE49-F238E27FC236}">
                <a16:creationId xmlns:a16="http://schemas.microsoft.com/office/drawing/2014/main" id="{BE14B7E9-D9E6-256E-1E6A-985983A4E26C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26" name="Rectangle 8225">
              <a:extLst>
                <a:ext uri="{FF2B5EF4-FFF2-40B4-BE49-F238E27FC236}">
                  <a16:creationId xmlns:a16="http://schemas.microsoft.com/office/drawing/2014/main" id="{7CD57957-3956-B284-7681-20B1204FF71A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27" name="Picture 8226">
              <a:extLst>
                <a:ext uri="{FF2B5EF4-FFF2-40B4-BE49-F238E27FC236}">
                  <a16:creationId xmlns:a16="http://schemas.microsoft.com/office/drawing/2014/main" id="{370C3B9D-1A70-CD1F-A763-2BFF90030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sp>
        <p:nvSpPr>
          <p:cNvPr id="8228" name="TextBox 8227">
            <a:extLst>
              <a:ext uri="{FF2B5EF4-FFF2-40B4-BE49-F238E27FC236}">
                <a16:creationId xmlns:a16="http://schemas.microsoft.com/office/drawing/2014/main" id="{A9C6BF84-DA9A-B766-8686-1832D750D349}"/>
              </a:ext>
            </a:extLst>
          </p:cNvPr>
          <p:cNvSpPr txBox="1"/>
          <p:nvPr/>
        </p:nvSpPr>
        <p:spPr>
          <a:xfrm>
            <a:off x="5680204" y="3813373"/>
            <a:ext cx="248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Women’s Purse</a:t>
            </a:r>
          </a:p>
        </p:txBody>
      </p:sp>
    </p:spTree>
    <p:extLst>
      <p:ext uri="{BB962C8B-B14F-4D97-AF65-F5344CB8AC3E}">
        <p14:creationId xmlns:p14="http://schemas.microsoft.com/office/powerpoint/2010/main" val="190503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-3426342"/>
            <a:ext cx="4636008" cy="10062055"/>
            <a:chOff x="3814941" y="856297"/>
            <a:chExt cx="4636008" cy="10062055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856297"/>
              <a:ext cx="4636008" cy="10062055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68147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68147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68147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127094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50346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4D41-A2C2-A035-7680-19682A21D335}"/>
              </a:ext>
            </a:extLst>
          </p:cNvPr>
          <p:cNvSpPr txBox="1"/>
          <p:nvPr/>
        </p:nvSpPr>
        <p:spPr>
          <a:xfrm>
            <a:off x="4010817" y="3419057"/>
            <a:ext cx="31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Price: </a:t>
            </a:r>
            <a:r>
              <a:rPr lang="en-US" strike="sngStrike" dirty="0">
                <a:solidFill>
                  <a:srgbClr val="FF0000"/>
                </a:solidFill>
              </a:rPr>
              <a:t>$28,000</a:t>
            </a:r>
            <a:r>
              <a:rPr lang="en-US" dirty="0"/>
              <a:t>     $19,800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017203-20EB-DA93-F114-304F9DB2C49C}"/>
              </a:ext>
            </a:extLst>
          </p:cNvPr>
          <p:cNvSpPr/>
          <p:nvPr/>
        </p:nvSpPr>
        <p:spPr>
          <a:xfrm>
            <a:off x="4139173" y="3871591"/>
            <a:ext cx="1319514" cy="252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E21B24-A91B-A434-F7F2-4C80F4D0066B}"/>
              </a:ext>
            </a:extLst>
          </p:cNvPr>
          <p:cNvSpPr/>
          <p:nvPr/>
        </p:nvSpPr>
        <p:spPr>
          <a:xfrm>
            <a:off x="4122363" y="4308460"/>
            <a:ext cx="1319514" cy="252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39911-C95D-1466-E066-CE480E340FC8}"/>
              </a:ext>
            </a:extLst>
          </p:cNvPr>
          <p:cNvSpPr txBox="1"/>
          <p:nvPr/>
        </p:nvSpPr>
        <p:spPr>
          <a:xfrm>
            <a:off x="5663394" y="4250242"/>
            <a:ext cx="9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F830E-15E2-FD12-70C1-73506CB8B5EC}"/>
              </a:ext>
            </a:extLst>
          </p:cNvPr>
          <p:cNvSpPr txBox="1"/>
          <p:nvPr/>
        </p:nvSpPr>
        <p:spPr>
          <a:xfrm>
            <a:off x="4036281" y="1350820"/>
            <a:ext cx="4127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 Light" panose="020B0004020202020204" pitchFamily="34" charset="0"/>
              </a:rPr>
              <a:t>Small and elegant purse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by </a:t>
            </a:r>
            <a:r>
              <a:rPr lang="en-US" sz="1400" i="1" dirty="0">
                <a:latin typeface="Aptos Light" panose="020B0004020202020204" pitchFamily="34" charset="0"/>
              </a:rPr>
              <a:t>Dasein </a:t>
            </a:r>
            <a:r>
              <a:rPr lang="en-US" sz="1400" dirty="0">
                <a:latin typeface="Aptos Light" panose="020B0004020202020204" pitchFamily="34" charset="0"/>
              </a:rPr>
              <a:t>with metal clasp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closure. The purse is made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of a buttery soft, light brown leather with a beige colored accent panel on the front. It has a detachable gold chain strap which can be used to wear the purse as a crossbody bag or a clutch. The purse has a clean and minimalist design, making it perfect for day or evening wear.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95F8-5EA6-CCDE-4201-99D6B9096EB5}"/>
              </a:ext>
            </a:extLst>
          </p:cNvPr>
          <p:cNvSpPr txBox="1"/>
          <p:nvPr/>
        </p:nvSpPr>
        <p:spPr>
          <a:xfrm>
            <a:off x="4010817" y="4718707"/>
            <a:ext cx="182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items:</a:t>
            </a:r>
          </a:p>
        </p:txBody>
      </p:sp>
      <p:pic>
        <p:nvPicPr>
          <p:cNvPr id="26" name="Picture 25" descr="A close-up of a handbag&#10;&#10;Description automatically generated">
            <a:extLst>
              <a:ext uri="{FF2B5EF4-FFF2-40B4-BE49-F238E27FC236}">
                <a16:creationId xmlns:a16="http://schemas.microsoft.com/office/drawing/2014/main" id="{BE66178F-134F-4577-0EBE-52D9E0C6CF8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8729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96" name="Picture 8195" descr="A brown leather bag with a strap&#10;&#10;Description automatically generated">
            <a:extLst>
              <a:ext uri="{FF2B5EF4-FFF2-40B4-BE49-F238E27FC236}">
                <a16:creationId xmlns:a16="http://schemas.microsoft.com/office/drawing/2014/main" id="{279A6F69-39F0-6D68-075C-10A2D707E35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39773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00" name="Picture 8199" descr="A small pink bag with a handle&#10;&#10;Description automatically generated">
            <a:extLst>
              <a:ext uri="{FF2B5EF4-FFF2-40B4-BE49-F238E27FC236}">
                <a16:creationId xmlns:a16="http://schemas.microsoft.com/office/drawing/2014/main" id="{704C3C83-1BF7-BA18-0629-AD5CCB005C6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10817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 descr="A hand pointing at something&#10;&#10;Description automatically generated">
            <a:extLst>
              <a:ext uri="{FF2B5EF4-FFF2-40B4-BE49-F238E27FC236}">
                <a16:creationId xmlns:a16="http://schemas.microsoft.com/office/drawing/2014/main" id="{47E641D0-2BD2-AC8C-211E-DCD4BB752D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7981">
            <a:off x="7296658" y="1502621"/>
            <a:ext cx="1133080" cy="1133080"/>
          </a:xfrm>
          <a:prstGeom prst="rect">
            <a:avLst/>
          </a:prstGeom>
        </p:spPr>
      </p:pic>
      <p:grpSp>
        <p:nvGrpSpPr>
          <p:cNvPr id="8197" name="Group 8196">
            <a:extLst>
              <a:ext uri="{FF2B5EF4-FFF2-40B4-BE49-F238E27FC236}">
                <a16:creationId xmlns:a16="http://schemas.microsoft.com/office/drawing/2014/main" id="{7845591B-D938-1BDE-1ECD-4AF88B29CEB4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198" name="Rectangle 8197">
              <a:extLst>
                <a:ext uri="{FF2B5EF4-FFF2-40B4-BE49-F238E27FC236}">
                  <a16:creationId xmlns:a16="http://schemas.microsoft.com/office/drawing/2014/main" id="{F61454BB-FCA3-C71B-363C-02B2821B151D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199" name="Picture 819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093FB28-CE0E-33A9-D4C7-09A133EDB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01" name="Group 8200">
            <a:extLst>
              <a:ext uri="{FF2B5EF4-FFF2-40B4-BE49-F238E27FC236}">
                <a16:creationId xmlns:a16="http://schemas.microsoft.com/office/drawing/2014/main" id="{070EC1CF-BED5-947E-D9F0-C627C875CE96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02" name="Rectangle 8201">
              <a:extLst>
                <a:ext uri="{FF2B5EF4-FFF2-40B4-BE49-F238E27FC236}">
                  <a16:creationId xmlns:a16="http://schemas.microsoft.com/office/drawing/2014/main" id="{21F204C0-F1C6-7E20-4EB3-091011494927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08" name="Picture 8207">
              <a:extLst>
                <a:ext uri="{FF2B5EF4-FFF2-40B4-BE49-F238E27FC236}">
                  <a16:creationId xmlns:a16="http://schemas.microsoft.com/office/drawing/2014/main" id="{80582942-95C5-0CBA-BFA4-148A8E6B2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11" name="Group 8210">
            <a:extLst>
              <a:ext uri="{FF2B5EF4-FFF2-40B4-BE49-F238E27FC236}">
                <a16:creationId xmlns:a16="http://schemas.microsoft.com/office/drawing/2014/main" id="{9B6BD6AE-4CB0-940C-32D8-7C968440E6D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12" name="Rectangle 8211">
              <a:extLst>
                <a:ext uri="{FF2B5EF4-FFF2-40B4-BE49-F238E27FC236}">
                  <a16:creationId xmlns:a16="http://schemas.microsoft.com/office/drawing/2014/main" id="{540912E3-922A-60DE-25BE-95AD5E15F772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13" name="Picture 8212">
              <a:extLst>
                <a:ext uri="{FF2B5EF4-FFF2-40B4-BE49-F238E27FC236}">
                  <a16:creationId xmlns:a16="http://schemas.microsoft.com/office/drawing/2014/main" id="{79AC23B6-8222-0CEF-FB5E-2FA5774D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32C9D873-B117-34C7-AA14-B69530A8C343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99B0D2E9-FEC8-5AAE-9BA0-684B9B947659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0" name="Picture 8219">
              <a:extLst>
                <a:ext uri="{FF2B5EF4-FFF2-40B4-BE49-F238E27FC236}">
                  <a16:creationId xmlns:a16="http://schemas.microsoft.com/office/drawing/2014/main" id="{BFF83502-94A3-2FBD-0C38-407E150A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55E05534-AA3A-BD09-E3B2-293F8427FE01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D05E9868-80D3-B23C-C968-495F22828B53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66650DF8-FDFD-22A1-BDC8-330ECA953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sp>
        <p:nvSpPr>
          <p:cNvPr id="8224" name="TextBox 8223">
            <a:extLst>
              <a:ext uri="{FF2B5EF4-FFF2-40B4-BE49-F238E27FC236}">
                <a16:creationId xmlns:a16="http://schemas.microsoft.com/office/drawing/2014/main" id="{C7B80F37-6F54-491D-259E-4F5FE2A57732}"/>
              </a:ext>
            </a:extLst>
          </p:cNvPr>
          <p:cNvSpPr txBox="1"/>
          <p:nvPr/>
        </p:nvSpPr>
        <p:spPr>
          <a:xfrm>
            <a:off x="5680204" y="3813373"/>
            <a:ext cx="248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Women’s Purse</a:t>
            </a:r>
          </a:p>
        </p:txBody>
      </p:sp>
    </p:spTree>
    <p:extLst>
      <p:ext uri="{BB962C8B-B14F-4D97-AF65-F5344CB8AC3E}">
        <p14:creationId xmlns:p14="http://schemas.microsoft.com/office/powerpoint/2010/main" val="92779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black typewriter beside white printer paper">
            <a:extLst>
              <a:ext uri="{FF2B5EF4-FFF2-40B4-BE49-F238E27FC236}">
                <a16:creationId xmlns:a16="http://schemas.microsoft.com/office/drawing/2014/main" id="{3B15B5E9-7C56-CEAC-7BCB-B03B9B8BA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 b="191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17" name="Group 6216">
            <a:extLst>
              <a:ext uri="{FF2B5EF4-FFF2-40B4-BE49-F238E27FC236}">
                <a16:creationId xmlns:a16="http://schemas.microsoft.com/office/drawing/2014/main" id="{6161AFBD-29C8-BDA5-989B-F03A6AA636B9}"/>
              </a:ext>
            </a:extLst>
          </p:cNvPr>
          <p:cNvGrpSpPr>
            <a:grpSpLocks noChangeAspect="1"/>
          </p:cNvGrpSpPr>
          <p:nvPr/>
        </p:nvGrpSpPr>
        <p:grpSpPr>
          <a:xfrm rot="20334032">
            <a:off x="8740911" y="414574"/>
            <a:ext cx="2773146" cy="3283989"/>
            <a:chOff x="11127183" y="-1767016"/>
            <a:chExt cx="4632960" cy="5486400"/>
          </a:xfrm>
        </p:grpSpPr>
        <p:grpSp>
          <p:nvGrpSpPr>
            <p:cNvPr id="6198" name="Group 6197">
              <a:extLst>
                <a:ext uri="{FF2B5EF4-FFF2-40B4-BE49-F238E27FC236}">
                  <a16:creationId xmlns:a16="http://schemas.microsoft.com/office/drawing/2014/main" id="{B6443E60-5746-C092-DF6D-A126873511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27183" y="-1767016"/>
              <a:ext cx="4632960" cy="5486400"/>
              <a:chOff x="0" y="-719078"/>
              <a:chExt cx="4632960" cy="5486400"/>
            </a:xfrm>
          </p:grpSpPr>
          <p:sp>
            <p:nvSpPr>
              <p:cNvPr id="6199" name="Rectangle 6198">
                <a:extLst>
                  <a:ext uri="{FF2B5EF4-FFF2-40B4-BE49-F238E27FC236}">
                    <a16:creationId xmlns:a16="http://schemas.microsoft.com/office/drawing/2014/main" id="{A6E4CB6D-C9A1-A67C-917B-54CD07371789}"/>
                  </a:ext>
                </a:extLst>
              </p:cNvPr>
              <p:cNvSpPr/>
              <p:nvPr/>
            </p:nvSpPr>
            <p:spPr>
              <a:xfrm>
                <a:off x="0" y="-719078"/>
                <a:ext cx="4632960" cy="5486400"/>
              </a:xfrm>
              <a:prstGeom prst="rect">
                <a:avLst/>
              </a:prstGeom>
              <a:solidFill>
                <a:srgbClr val="FDFC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00" name="Freeform: Shape 6199">
                <a:extLst>
                  <a:ext uri="{FF2B5EF4-FFF2-40B4-BE49-F238E27FC236}">
                    <a16:creationId xmlns:a16="http://schemas.microsoft.com/office/drawing/2014/main" id="{BC34A6A7-8F1C-2FD4-6063-6AE32AF4D94E}"/>
                  </a:ext>
                </a:extLst>
              </p:cNvPr>
              <p:cNvSpPr/>
              <p:nvPr/>
            </p:nvSpPr>
            <p:spPr>
              <a:xfrm>
                <a:off x="0" y="-719078"/>
                <a:ext cx="4632960" cy="5486400"/>
              </a:xfrm>
              <a:custGeom>
                <a:avLst/>
                <a:gdLst>
                  <a:gd name="connsiteX0" fmla="*/ 233169 w 4632960"/>
                  <a:gd name="connsiteY0" fmla="*/ 641386 h 5486400"/>
                  <a:gd name="connsiteX1" fmla="*/ 233169 w 4632960"/>
                  <a:gd name="connsiteY1" fmla="*/ 4708969 h 5486400"/>
                  <a:gd name="connsiteX2" fmla="*/ 4330922 w 4632960"/>
                  <a:gd name="connsiteY2" fmla="*/ 4708969 h 5486400"/>
                  <a:gd name="connsiteX3" fmla="*/ 4330922 w 4632960"/>
                  <a:gd name="connsiteY3" fmla="*/ 641386 h 5486400"/>
                  <a:gd name="connsiteX4" fmla="*/ 0 w 4632960"/>
                  <a:gd name="connsiteY4" fmla="*/ 0 h 5486400"/>
                  <a:gd name="connsiteX5" fmla="*/ 4632960 w 4632960"/>
                  <a:gd name="connsiteY5" fmla="*/ 0 h 5486400"/>
                  <a:gd name="connsiteX6" fmla="*/ 4632960 w 4632960"/>
                  <a:gd name="connsiteY6" fmla="*/ 5486400 h 5486400"/>
                  <a:gd name="connsiteX7" fmla="*/ 0 w 4632960"/>
                  <a:gd name="connsiteY7" fmla="*/ 5486400 h 548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32960" h="5486400">
                    <a:moveTo>
                      <a:pt x="233169" y="641386"/>
                    </a:moveTo>
                    <a:lnTo>
                      <a:pt x="233169" y="4708969"/>
                    </a:lnTo>
                    <a:lnTo>
                      <a:pt x="4330922" y="4708969"/>
                    </a:lnTo>
                    <a:lnTo>
                      <a:pt x="4330922" y="641386"/>
                    </a:lnTo>
                    <a:close/>
                    <a:moveTo>
                      <a:pt x="0" y="0"/>
                    </a:moveTo>
                    <a:lnTo>
                      <a:pt x="4632960" y="0"/>
                    </a:lnTo>
                    <a:lnTo>
                      <a:pt x="4632960" y="5486400"/>
                    </a:lnTo>
                    <a:lnTo>
                      <a:pt x="0" y="5486400"/>
                    </a:lnTo>
                    <a:close/>
                  </a:path>
                </a:pathLst>
              </a:custGeom>
              <a:solidFill>
                <a:srgbClr val="EEEEEE"/>
              </a:solidFill>
              <a:ln w="76200"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201" name="Picture 6200" descr="A beige trench coat with a black background&#10;&#10;Description automatically generated">
              <a:extLst>
                <a:ext uri="{FF2B5EF4-FFF2-40B4-BE49-F238E27FC236}">
                  <a16:creationId xmlns:a16="http://schemas.microsoft.com/office/drawing/2014/main" id="{662DA6FA-213F-AB3E-AB27-9FC83CB58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6542" y="-1047938"/>
              <a:ext cx="2538520" cy="3947400"/>
            </a:xfrm>
            <a:prstGeom prst="rect">
              <a:avLst/>
            </a:prstGeom>
          </p:spPr>
        </p:pic>
      </p:grpSp>
      <p:grpSp>
        <p:nvGrpSpPr>
          <p:cNvPr id="6207" name="Group 6206">
            <a:extLst>
              <a:ext uri="{FF2B5EF4-FFF2-40B4-BE49-F238E27FC236}">
                <a16:creationId xmlns:a16="http://schemas.microsoft.com/office/drawing/2014/main" id="{390699B2-4AA0-18F5-7C12-598C8F8A5D29}"/>
              </a:ext>
            </a:extLst>
          </p:cNvPr>
          <p:cNvGrpSpPr>
            <a:grpSpLocks noChangeAspect="1"/>
          </p:cNvGrpSpPr>
          <p:nvPr/>
        </p:nvGrpSpPr>
        <p:grpSpPr>
          <a:xfrm rot="657716">
            <a:off x="9259487" y="3076697"/>
            <a:ext cx="2773146" cy="3283989"/>
            <a:chOff x="-17861" y="4767322"/>
            <a:chExt cx="4632960" cy="5486400"/>
          </a:xfrm>
        </p:grpSpPr>
        <p:grpSp>
          <p:nvGrpSpPr>
            <p:cNvPr id="6208" name="Group 6207">
              <a:extLst>
                <a:ext uri="{FF2B5EF4-FFF2-40B4-BE49-F238E27FC236}">
                  <a16:creationId xmlns:a16="http://schemas.microsoft.com/office/drawing/2014/main" id="{9008E00A-1879-0465-EFC1-13EED2696878}"/>
                </a:ext>
              </a:extLst>
            </p:cNvPr>
            <p:cNvGrpSpPr/>
            <p:nvPr/>
          </p:nvGrpSpPr>
          <p:grpSpPr>
            <a:xfrm>
              <a:off x="-17861" y="4767322"/>
              <a:ext cx="4632960" cy="5486400"/>
              <a:chOff x="0" y="-719078"/>
              <a:chExt cx="4632960" cy="5486400"/>
            </a:xfrm>
          </p:grpSpPr>
          <p:sp>
            <p:nvSpPr>
              <p:cNvPr id="6210" name="Rectangle 6209">
                <a:extLst>
                  <a:ext uri="{FF2B5EF4-FFF2-40B4-BE49-F238E27FC236}">
                    <a16:creationId xmlns:a16="http://schemas.microsoft.com/office/drawing/2014/main" id="{033C8CB6-E044-C831-48E8-CB98EE32DE81}"/>
                  </a:ext>
                </a:extLst>
              </p:cNvPr>
              <p:cNvSpPr/>
              <p:nvPr/>
            </p:nvSpPr>
            <p:spPr>
              <a:xfrm>
                <a:off x="0" y="-719078"/>
                <a:ext cx="4632960" cy="5486400"/>
              </a:xfrm>
              <a:prstGeom prst="rect">
                <a:avLst/>
              </a:prstGeom>
              <a:solidFill>
                <a:srgbClr val="FDFC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11" name="Freeform: Shape 6210">
                <a:extLst>
                  <a:ext uri="{FF2B5EF4-FFF2-40B4-BE49-F238E27FC236}">
                    <a16:creationId xmlns:a16="http://schemas.microsoft.com/office/drawing/2014/main" id="{92E4072F-DE7A-2851-7A83-1714DCE83121}"/>
                  </a:ext>
                </a:extLst>
              </p:cNvPr>
              <p:cNvSpPr/>
              <p:nvPr/>
            </p:nvSpPr>
            <p:spPr>
              <a:xfrm>
                <a:off x="0" y="-719078"/>
                <a:ext cx="4632960" cy="5486400"/>
              </a:xfrm>
              <a:custGeom>
                <a:avLst/>
                <a:gdLst>
                  <a:gd name="connsiteX0" fmla="*/ 233169 w 4632960"/>
                  <a:gd name="connsiteY0" fmla="*/ 641386 h 5486400"/>
                  <a:gd name="connsiteX1" fmla="*/ 233169 w 4632960"/>
                  <a:gd name="connsiteY1" fmla="*/ 4708969 h 5486400"/>
                  <a:gd name="connsiteX2" fmla="*/ 4330922 w 4632960"/>
                  <a:gd name="connsiteY2" fmla="*/ 4708969 h 5486400"/>
                  <a:gd name="connsiteX3" fmla="*/ 4330922 w 4632960"/>
                  <a:gd name="connsiteY3" fmla="*/ 641386 h 5486400"/>
                  <a:gd name="connsiteX4" fmla="*/ 0 w 4632960"/>
                  <a:gd name="connsiteY4" fmla="*/ 0 h 5486400"/>
                  <a:gd name="connsiteX5" fmla="*/ 4632960 w 4632960"/>
                  <a:gd name="connsiteY5" fmla="*/ 0 h 5486400"/>
                  <a:gd name="connsiteX6" fmla="*/ 4632960 w 4632960"/>
                  <a:gd name="connsiteY6" fmla="*/ 5486400 h 5486400"/>
                  <a:gd name="connsiteX7" fmla="*/ 0 w 4632960"/>
                  <a:gd name="connsiteY7" fmla="*/ 5486400 h 548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32960" h="5486400">
                    <a:moveTo>
                      <a:pt x="233169" y="641386"/>
                    </a:moveTo>
                    <a:lnTo>
                      <a:pt x="233169" y="4708969"/>
                    </a:lnTo>
                    <a:lnTo>
                      <a:pt x="4330922" y="4708969"/>
                    </a:lnTo>
                    <a:lnTo>
                      <a:pt x="4330922" y="641386"/>
                    </a:lnTo>
                    <a:close/>
                    <a:moveTo>
                      <a:pt x="0" y="0"/>
                    </a:moveTo>
                    <a:lnTo>
                      <a:pt x="4632960" y="0"/>
                    </a:lnTo>
                    <a:lnTo>
                      <a:pt x="4632960" y="5486400"/>
                    </a:lnTo>
                    <a:lnTo>
                      <a:pt x="0" y="5486400"/>
                    </a:lnTo>
                    <a:close/>
                  </a:path>
                </a:pathLst>
              </a:custGeom>
              <a:solidFill>
                <a:srgbClr val="EEEEEE"/>
              </a:solidFill>
              <a:ln w="76200"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209" name="Picture 6208" descr="A brown hat with a black ribbon&#10;&#10;Description automatically generated">
              <a:extLst>
                <a:ext uri="{FF2B5EF4-FFF2-40B4-BE49-F238E27FC236}">
                  <a16:creationId xmlns:a16="http://schemas.microsoft.com/office/drawing/2014/main" id="{4AE45D14-1CA3-D705-2BBE-1B121EE3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88510">
              <a:off x="435400" y="6045070"/>
              <a:ext cx="3775979" cy="2789075"/>
            </a:xfrm>
            <a:prstGeom prst="rect">
              <a:avLst/>
            </a:prstGeom>
          </p:spPr>
        </p:pic>
      </p:grpSp>
      <p:grpSp>
        <p:nvGrpSpPr>
          <p:cNvPr id="6212" name="Group 6211">
            <a:extLst>
              <a:ext uri="{FF2B5EF4-FFF2-40B4-BE49-F238E27FC236}">
                <a16:creationId xmlns:a16="http://schemas.microsoft.com/office/drawing/2014/main" id="{065E4532-5732-0062-14FC-5B4952A8DF6B}"/>
              </a:ext>
            </a:extLst>
          </p:cNvPr>
          <p:cNvGrpSpPr>
            <a:grpSpLocks noChangeAspect="1"/>
          </p:cNvGrpSpPr>
          <p:nvPr/>
        </p:nvGrpSpPr>
        <p:grpSpPr>
          <a:xfrm rot="21178555">
            <a:off x="6152160" y="3551379"/>
            <a:ext cx="2773146" cy="3283989"/>
            <a:chOff x="4615099" y="4767322"/>
            <a:chExt cx="4632960" cy="5486400"/>
          </a:xfrm>
        </p:grpSpPr>
        <p:grpSp>
          <p:nvGrpSpPr>
            <p:cNvPr id="6213" name="Group 6212">
              <a:extLst>
                <a:ext uri="{FF2B5EF4-FFF2-40B4-BE49-F238E27FC236}">
                  <a16:creationId xmlns:a16="http://schemas.microsoft.com/office/drawing/2014/main" id="{8C6F8C41-04F4-F362-47D6-CA7F0C79966C}"/>
                </a:ext>
              </a:extLst>
            </p:cNvPr>
            <p:cNvGrpSpPr/>
            <p:nvPr/>
          </p:nvGrpSpPr>
          <p:grpSpPr>
            <a:xfrm>
              <a:off x="4615099" y="4767322"/>
              <a:ext cx="4632960" cy="5486400"/>
              <a:chOff x="0" y="-719078"/>
              <a:chExt cx="4632960" cy="5486400"/>
            </a:xfrm>
          </p:grpSpPr>
          <p:sp>
            <p:nvSpPr>
              <p:cNvPr id="6215" name="Rectangle 6214">
                <a:extLst>
                  <a:ext uri="{FF2B5EF4-FFF2-40B4-BE49-F238E27FC236}">
                    <a16:creationId xmlns:a16="http://schemas.microsoft.com/office/drawing/2014/main" id="{808D0F78-A460-DFC3-CD6B-ED2553D87AE0}"/>
                  </a:ext>
                </a:extLst>
              </p:cNvPr>
              <p:cNvSpPr/>
              <p:nvPr/>
            </p:nvSpPr>
            <p:spPr>
              <a:xfrm>
                <a:off x="0" y="-719078"/>
                <a:ext cx="4632960" cy="5486400"/>
              </a:xfrm>
              <a:prstGeom prst="rect">
                <a:avLst/>
              </a:prstGeom>
              <a:solidFill>
                <a:srgbClr val="FDFC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16" name="Freeform: Shape 6215">
                <a:extLst>
                  <a:ext uri="{FF2B5EF4-FFF2-40B4-BE49-F238E27FC236}">
                    <a16:creationId xmlns:a16="http://schemas.microsoft.com/office/drawing/2014/main" id="{8FB09FAD-84D3-1758-6A7C-8EC86FA9451A}"/>
                  </a:ext>
                </a:extLst>
              </p:cNvPr>
              <p:cNvSpPr/>
              <p:nvPr/>
            </p:nvSpPr>
            <p:spPr>
              <a:xfrm>
                <a:off x="0" y="-719078"/>
                <a:ext cx="4632960" cy="5486400"/>
              </a:xfrm>
              <a:custGeom>
                <a:avLst/>
                <a:gdLst>
                  <a:gd name="connsiteX0" fmla="*/ 233169 w 4632960"/>
                  <a:gd name="connsiteY0" fmla="*/ 641386 h 5486400"/>
                  <a:gd name="connsiteX1" fmla="*/ 233169 w 4632960"/>
                  <a:gd name="connsiteY1" fmla="*/ 4708969 h 5486400"/>
                  <a:gd name="connsiteX2" fmla="*/ 4330922 w 4632960"/>
                  <a:gd name="connsiteY2" fmla="*/ 4708969 h 5486400"/>
                  <a:gd name="connsiteX3" fmla="*/ 4330922 w 4632960"/>
                  <a:gd name="connsiteY3" fmla="*/ 641386 h 5486400"/>
                  <a:gd name="connsiteX4" fmla="*/ 0 w 4632960"/>
                  <a:gd name="connsiteY4" fmla="*/ 0 h 5486400"/>
                  <a:gd name="connsiteX5" fmla="*/ 4632960 w 4632960"/>
                  <a:gd name="connsiteY5" fmla="*/ 0 h 5486400"/>
                  <a:gd name="connsiteX6" fmla="*/ 4632960 w 4632960"/>
                  <a:gd name="connsiteY6" fmla="*/ 5486400 h 5486400"/>
                  <a:gd name="connsiteX7" fmla="*/ 0 w 4632960"/>
                  <a:gd name="connsiteY7" fmla="*/ 5486400 h 548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32960" h="5486400">
                    <a:moveTo>
                      <a:pt x="233169" y="641386"/>
                    </a:moveTo>
                    <a:lnTo>
                      <a:pt x="233169" y="4708969"/>
                    </a:lnTo>
                    <a:lnTo>
                      <a:pt x="4330922" y="4708969"/>
                    </a:lnTo>
                    <a:lnTo>
                      <a:pt x="4330922" y="641386"/>
                    </a:lnTo>
                    <a:close/>
                    <a:moveTo>
                      <a:pt x="0" y="0"/>
                    </a:moveTo>
                    <a:lnTo>
                      <a:pt x="4632960" y="0"/>
                    </a:lnTo>
                    <a:lnTo>
                      <a:pt x="4632960" y="5486400"/>
                    </a:lnTo>
                    <a:lnTo>
                      <a:pt x="0" y="5486400"/>
                    </a:lnTo>
                    <a:close/>
                  </a:path>
                </a:pathLst>
              </a:custGeom>
              <a:solidFill>
                <a:srgbClr val="EEEEEE"/>
              </a:solidFill>
              <a:ln w="76200"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214" name="Picture 6213" descr="A pair of black high heeled shoes&#10;&#10;Description automatically generated">
              <a:extLst>
                <a:ext uri="{FF2B5EF4-FFF2-40B4-BE49-F238E27FC236}">
                  <a16:creationId xmlns:a16="http://schemas.microsoft.com/office/drawing/2014/main" id="{21B5FCB1-9CE0-678B-9C67-EAB17F1F7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911" y="6446572"/>
              <a:ext cx="3981335" cy="2983714"/>
            </a:xfrm>
            <a:prstGeom prst="rect">
              <a:avLst/>
            </a:prstGeom>
          </p:spPr>
        </p:pic>
      </p:grpSp>
      <p:grpSp>
        <p:nvGrpSpPr>
          <p:cNvPr id="6219" name="Group 6218">
            <a:extLst>
              <a:ext uri="{FF2B5EF4-FFF2-40B4-BE49-F238E27FC236}">
                <a16:creationId xmlns:a16="http://schemas.microsoft.com/office/drawing/2014/main" id="{51557F32-B0A0-0791-6E86-F79AA2485FD3}"/>
              </a:ext>
            </a:extLst>
          </p:cNvPr>
          <p:cNvGrpSpPr>
            <a:grpSpLocks noChangeAspect="1"/>
          </p:cNvGrpSpPr>
          <p:nvPr/>
        </p:nvGrpSpPr>
        <p:grpSpPr>
          <a:xfrm rot="361751">
            <a:off x="6034606" y="414573"/>
            <a:ext cx="2773146" cy="3283989"/>
            <a:chOff x="4645579" y="-719078"/>
            <a:chExt cx="4632960" cy="5486400"/>
          </a:xfrm>
        </p:grpSpPr>
        <p:grpSp>
          <p:nvGrpSpPr>
            <p:cNvPr id="6220" name="Group 6219">
              <a:extLst>
                <a:ext uri="{FF2B5EF4-FFF2-40B4-BE49-F238E27FC236}">
                  <a16:creationId xmlns:a16="http://schemas.microsoft.com/office/drawing/2014/main" id="{31990B72-3974-FFAC-949F-7AF4F459C268}"/>
                </a:ext>
              </a:extLst>
            </p:cNvPr>
            <p:cNvGrpSpPr/>
            <p:nvPr/>
          </p:nvGrpSpPr>
          <p:grpSpPr>
            <a:xfrm>
              <a:off x="4645579" y="-719078"/>
              <a:ext cx="4632960" cy="5486400"/>
              <a:chOff x="0" y="-719078"/>
              <a:chExt cx="4632960" cy="5486400"/>
            </a:xfrm>
          </p:grpSpPr>
          <p:sp>
            <p:nvSpPr>
              <p:cNvPr id="6222" name="Rectangle 6221">
                <a:extLst>
                  <a:ext uri="{FF2B5EF4-FFF2-40B4-BE49-F238E27FC236}">
                    <a16:creationId xmlns:a16="http://schemas.microsoft.com/office/drawing/2014/main" id="{9008475A-75FD-FD34-0EF8-491139ED4B35}"/>
                  </a:ext>
                </a:extLst>
              </p:cNvPr>
              <p:cNvSpPr/>
              <p:nvPr/>
            </p:nvSpPr>
            <p:spPr>
              <a:xfrm>
                <a:off x="0" y="-719078"/>
                <a:ext cx="4632960" cy="5486400"/>
              </a:xfrm>
              <a:prstGeom prst="rect">
                <a:avLst/>
              </a:prstGeom>
              <a:solidFill>
                <a:srgbClr val="FDFC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23" name="Freeform: Shape 6222">
                <a:extLst>
                  <a:ext uri="{FF2B5EF4-FFF2-40B4-BE49-F238E27FC236}">
                    <a16:creationId xmlns:a16="http://schemas.microsoft.com/office/drawing/2014/main" id="{D0DD2B11-8A89-E630-F635-7C507A1D9FE4}"/>
                  </a:ext>
                </a:extLst>
              </p:cNvPr>
              <p:cNvSpPr/>
              <p:nvPr/>
            </p:nvSpPr>
            <p:spPr>
              <a:xfrm>
                <a:off x="0" y="-719078"/>
                <a:ext cx="4632960" cy="5486400"/>
              </a:xfrm>
              <a:custGeom>
                <a:avLst/>
                <a:gdLst>
                  <a:gd name="connsiteX0" fmla="*/ 233169 w 4632960"/>
                  <a:gd name="connsiteY0" fmla="*/ 641386 h 5486400"/>
                  <a:gd name="connsiteX1" fmla="*/ 233169 w 4632960"/>
                  <a:gd name="connsiteY1" fmla="*/ 4708969 h 5486400"/>
                  <a:gd name="connsiteX2" fmla="*/ 4330922 w 4632960"/>
                  <a:gd name="connsiteY2" fmla="*/ 4708969 h 5486400"/>
                  <a:gd name="connsiteX3" fmla="*/ 4330922 w 4632960"/>
                  <a:gd name="connsiteY3" fmla="*/ 641386 h 5486400"/>
                  <a:gd name="connsiteX4" fmla="*/ 0 w 4632960"/>
                  <a:gd name="connsiteY4" fmla="*/ 0 h 5486400"/>
                  <a:gd name="connsiteX5" fmla="*/ 4632960 w 4632960"/>
                  <a:gd name="connsiteY5" fmla="*/ 0 h 5486400"/>
                  <a:gd name="connsiteX6" fmla="*/ 4632960 w 4632960"/>
                  <a:gd name="connsiteY6" fmla="*/ 5486400 h 5486400"/>
                  <a:gd name="connsiteX7" fmla="*/ 0 w 4632960"/>
                  <a:gd name="connsiteY7" fmla="*/ 5486400 h 548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32960" h="5486400">
                    <a:moveTo>
                      <a:pt x="233169" y="641386"/>
                    </a:moveTo>
                    <a:lnTo>
                      <a:pt x="233169" y="4708969"/>
                    </a:lnTo>
                    <a:lnTo>
                      <a:pt x="4330922" y="4708969"/>
                    </a:lnTo>
                    <a:lnTo>
                      <a:pt x="4330922" y="641386"/>
                    </a:lnTo>
                    <a:close/>
                    <a:moveTo>
                      <a:pt x="0" y="0"/>
                    </a:moveTo>
                    <a:lnTo>
                      <a:pt x="4632960" y="0"/>
                    </a:lnTo>
                    <a:lnTo>
                      <a:pt x="4632960" y="5486400"/>
                    </a:lnTo>
                    <a:lnTo>
                      <a:pt x="0" y="5486400"/>
                    </a:lnTo>
                    <a:close/>
                  </a:path>
                </a:pathLst>
              </a:custGeom>
              <a:solidFill>
                <a:srgbClr val="EEEEEE"/>
              </a:solidFill>
              <a:ln w="76200"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221" name="Picture 6220" descr="A pink dress with a white circle on the front&#10;&#10;Description automatically generated">
              <a:extLst>
                <a:ext uri="{FF2B5EF4-FFF2-40B4-BE49-F238E27FC236}">
                  <a16:creationId xmlns:a16="http://schemas.microsoft.com/office/drawing/2014/main" id="{07936EEA-D6F1-DB60-4267-FB45BA94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7500" y="99180"/>
              <a:ext cx="3127720" cy="3776870"/>
            </a:xfrm>
            <a:prstGeom prst="rect">
              <a:avLst/>
            </a:prstGeom>
          </p:spPr>
        </p:pic>
      </p:grpSp>
      <p:pic>
        <p:nvPicPr>
          <p:cNvPr id="6224" name="Picture 6" descr="white wall paint with black shadow">
            <a:extLst>
              <a:ext uri="{FF2B5EF4-FFF2-40B4-BE49-F238E27FC236}">
                <a16:creationId xmlns:a16="http://schemas.microsoft.com/office/drawing/2014/main" id="{ADA23D62-AA42-D7DF-1EE5-2F124A9FC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5" t="28031"/>
          <a:stretch/>
        </p:blipFill>
        <p:spPr bwMode="auto">
          <a:xfrm>
            <a:off x="1057478" y="780465"/>
            <a:ext cx="4736030" cy="549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27" name="Picture 16" descr="Google Sign In - FAQS">
            <a:extLst>
              <a:ext uri="{FF2B5EF4-FFF2-40B4-BE49-F238E27FC236}">
                <a16:creationId xmlns:a16="http://schemas.microsoft.com/office/drawing/2014/main" id="{13D0DAFF-4280-EE45-40AF-92D9836A4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6"/>
          <a:stretch/>
        </p:blipFill>
        <p:spPr bwMode="auto">
          <a:xfrm>
            <a:off x="1520493" y="1758798"/>
            <a:ext cx="3810000" cy="427080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33" name="Group 6232">
            <a:extLst>
              <a:ext uri="{FF2B5EF4-FFF2-40B4-BE49-F238E27FC236}">
                <a16:creationId xmlns:a16="http://schemas.microsoft.com/office/drawing/2014/main" id="{85A07887-6054-4394-2C8D-F70A64573222}"/>
              </a:ext>
            </a:extLst>
          </p:cNvPr>
          <p:cNvGrpSpPr/>
          <p:nvPr/>
        </p:nvGrpSpPr>
        <p:grpSpPr>
          <a:xfrm>
            <a:off x="1520493" y="971360"/>
            <a:ext cx="3810000" cy="650210"/>
            <a:chOff x="1504994" y="1091214"/>
            <a:chExt cx="3539554" cy="502920"/>
          </a:xfrm>
        </p:grpSpPr>
        <p:pic>
          <p:nvPicPr>
            <p:cNvPr id="6231" name="Picture 6230" descr="A black and white logo&#10;&#10;Description automatically generated">
              <a:extLst>
                <a:ext uri="{FF2B5EF4-FFF2-40B4-BE49-F238E27FC236}">
                  <a16:creationId xmlns:a16="http://schemas.microsoft.com/office/drawing/2014/main" id="{2BC1A177-F76C-B566-766A-FFBB1068C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256" y="1091214"/>
              <a:ext cx="1619292" cy="502920"/>
            </a:xfrm>
            <a:prstGeom prst="rect">
              <a:avLst/>
            </a:prstGeom>
          </p:spPr>
        </p:pic>
        <p:pic>
          <p:nvPicPr>
            <p:cNvPr id="6232" name="Picture 6231" descr="A close up of a logo&#10;&#10;Description automatically generated">
              <a:extLst>
                <a:ext uri="{FF2B5EF4-FFF2-40B4-BE49-F238E27FC236}">
                  <a16:creationId xmlns:a16="http://schemas.microsoft.com/office/drawing/2014/main" id="{216802FF-3533-5F40-6EB9-912659E63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994" y="1093445"/>
              <a:ext cx="1939657" cy="500689"/>
            </a:xfrm>
            <a:prstGeom prst="rect">
              <a:avLst/>
            </a:prstGeom>
          </p:spPr>
        </p:pic>
      </p:grpSp>
      <p:pic>
        <p:nvPicPr>
          <p:cNvPr id="6235" name="Picture 6234">
            <a:extLst>
              <a:ext uri="{FF2B5EF4-FFF2-40B4-BE49-F238E27FC236}">
                <a16:creationId xmlns:a16="http://schemas.microsoft.com/office/drawing/2014/main" id="{9C3416B1-6B39-2F80-8F19-28DBB369D0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4145" y="1115218"/>
            <a:ext cx="4797560" cy="47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3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-3426342"/>
            <a:ext cx="4636008" cy="10062055"/>
            <a:chOff x="3814941" y="856297"/>
            <a:chExt cx="4636008" cy="10062055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856297"/>
              <a:ext cx="4636008" cy="10062055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68147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68147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68147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127094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50346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4D41-A2C2-A035-7680-19682A21D335}"/>
              </a:ext>
            </a:extLst>
          </p:cNvPr>
          <p:cNvSpPr txBox="1"/>
          <p:nvPr/>
        </p:nvSpPr>
        <p:spPr>
          <a:xfrm>
            <a:off x="4010817" y="3419057"/>
            <a:ext cx="31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Price: </a:t>
            </a:r>
            <a:r>
              <a:rPr lang="en-US" strike="sngStrike" dirty="0">
                <a:solidFill>
                  <a:srgbClr val="FF0000"/>
                </a:solidFill>
              </a:rPr>
              <a:t>$28,000</a:t>
            </a:r>
            <a:r>
              <a:rPr lang="en-US" dirty="0"/>
              <a:t>     $19,800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017203-20EB-DA93-F114-304F9DB2C49C}"/>
              </a:ext>
            </a:extLst>
          </p:cNvPr>
          <p:cNvSpPr/>
          <p:nvPr/>
        </p:nvSpPr>
        <p:spPr>
          <a:xfrm>
            <a:off x="4139173" y="3871591"/>
            <a:ext cx="1319514" cy="252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E21B24-A91B-A434-F7F2-4C80F4D0066B}"/>
              </a:ext>
            </a:extLst>
          </p:cNvPr>
          <p:cNvSpPr/>
          <p:nvPr/>
        </p:nvSpPr>
        <p:spPr>
          <a:xfrm>
            <a:off x="4122363" y="4308460"/>
            <a:ext cx="1319514" cy="252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39911-C95D-1466-E066-CE480E340FC8}"/>
              </a:ext>
            </a:extLst>
          </p:cNvPr>
          <p:cNvSpPr txBox="1"/>
          <p:nvPr/>
        </p:nvSpPr>
        <p:spPr>
          <a:xfrm>
            <a:off x="5663394" y="4250242"/>
            <a:ext cx="9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F830E-15E2-FD12-70C1-73506CB8B5EC}"/>
              </a:ext>
            </a:extLst>
          </p:cNvPr>
          <p:cNvSpPr txBox="1"/>
          <p:nvPr/>
        </p:nvSpPr>
        <p:spPr>
          <a:xfrm>
            <a:off x="4036281" y="1350820"/>
            <a:ext cx="4127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 Light" panose="020B0004020202020204" pitchFamily="34" charset="0"/>
              </a:rPr>
              <a:t>Small and elegant purse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by </a:t>
            </a:r>
            <a:r>
              <a:rPr lang="en-US" sz="1400" i="1" dirty="0">
                <a:latin typeface="Aptos Light" panose="020B0004020202020204" pitchFamily="34" charset="0"/>
              </a:rPr>
              <a:t>Dasein </a:t>
            </a:r>
            <a:r>
              <a:rPr lang="en-US" sz="1400" dirty="0">
                <a:latin typeface="Aptos Light" panose="020B0004020202020204" pitchFamily="34" charset="0"/>
              </a:rPr>
              <a:t>with metal clasp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closure. The purse is made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of a buttery soft, light brown leather with a beige colored accent panel on the front. It has a detachable gold chain strap which can be used to wear the purse as a crossbody bag or a clutch. The purse has a clean and minimalist design, making it perfect for day or evening wear.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95F8-5EA6-CCDE-4201-99D6B9096EB5}"/>
              </a:ext>
            </a:extLst>
          </p:cNvPr>
          <p:cNvSpPr txBox="1"/>
          <p:nvPr/>
        </p:nvSpPr>
        <p:spPr>
          <a:xfrm>
            <a:off x="4010817" y="4718707"/>
            <a:ext cx="182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items:</a:t>
            </a:r>
          </a:p>
        </p:txBody>
      </p:sp>
      <p:pic>
        <p:nvPicPr>
          <p:cNvPr id="26" name="Picture 25" descr="A close-up of a handbag&#10;&#10;Description automatically generated">
            <a:extLst>
              <a:ext uri="{FF2B5EF4-FFF2-40B4-BE49-F238E27FC236}">
                <a16:creationId xmlns:a16="http://schemas.microsoft.com/office/drawing/2014/main" id="{BE66178F-134F-4577-0EBE-52D9E0C6CF8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8729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96" name="Picture 8195" descr="A brown leather bag with a strap&#10;&#10;Description automatically generated">
            <a:extLst>
              <a:ext uri="{FF2B5EF4-FFF2-40B4-BE49-F238E27FC236}">
                <a16:creationId xmlns:a16="http://schemas.microsoft.com/office/drawing/2014/main" id="{279A6F69-39F0-6D68-075C-10A2D707E35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39773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00" name="Picture 8199" descr="A small pink bag with a handle&#10;&#10;Description automatically generated">
            <a:extLst>
              <a:ext uri="{FF2B5EF4-FFF2-40B4-BE49-F238E27FC236}">
                <a16:creationId xmlns:a16="http://schemas.microsoft.com/office/drawing/2014/main" id="{704C3C83-1BF7-BA18-0629-AD5CCB005C6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10817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 descr="A hand pointing at something&#10;&#10;Description automatically generated">
            <a:extLst>
              <a:ext uri="{FF2B5EF4-FFF2-40B4-BE49-F238E27FC236}">
                <a16:creationId xmlns:a16="http://schemas.microsoft.com/office/drawing/2014/main" id="{47E641D0-2BD2-AC8C-211E-DCD4BB752D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7981">
            <a:off x="7296658" y="1502621"/>
            <a:ext cx="1133080" cy="11330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68A02-038C-2B8E-7511-B791C7252481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197" name="Rectangle 8196">
              <a:extLst>
                <a:ext uri="{FF2B5EF4-FFF2-40B4-BE49-F238E27FC236}">
                  <a16:creationId xmlns:a16="http://schemas.microsoft.com/office/drawing/2014/main" id="{A7B2D879-CBD9-5821-9638-C07F5DAA74DC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198" name="Picture 819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3C2C20A-A0B8-3E1D-417F-629E2B7D4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0E1B9833-15AC-E5BF-4D58-43E76CB65FCB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01" name="Rectangle 8200">
              <a:extLst>
                <a:ext uri="{FF2B5EF4-FFF2-40B4-BE49-F238E27FC236}">
                  <a16:creationId xmlns:a16="http://schemas.microsoft.com/office/drawing/2014/main" id="{7FA8D32D-B449-FF78-B5D9-C240B2C76F87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02" name="Picture 8201">
              <a:extLst>
                <a:ext uri="{FF2B5EF4-FFF2-40B4-BE49-F238E27FC236}">
                  <a16:creationId xmlns:a16="http://schemas.microsoft.com/office/drawing/2014/main" id="{F0DA34D9-D166-60CE-2ACB-C74C5B576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08" name="Group 8207">
            <a:extLst>
              <a:ext uri="{FF2B5EF4-FFF2-40B4-BE49-F238E27FC236}">
                <a16:creationId xmlns:a16="http://schemas.microsoft.com/office/drawing/2014/main" id="{B70A6084-CFB8-00BD-AC93-7398B9C1748B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11" name="Rectangle 8210">
              <a:extLst>
                <a:ext uri="{FF2B5EF4-FFF2-40B4-BE49-F238E27FC236}">
                  <a16:creationId xmlns:a16="http://schemas.microsoft.com/office/drawing/2014/main" id="{84DFCA20-7292-A60A-8068-606AB3D74F30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12" name="Picture 8211">
              <a:extLst>
                <a:ext uri="{FF2B5EF4-FFF2-40B4-BE49-F238E27FC236}">
                  <a16:creationId xmlns:a16="http://schemas.microsoft.com/office/drawing/2014/main" id="{F7117001-8937-6D2E-6C39-320E28FB0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13" name="Group 8212">
            <a:extLst>
              <a:ext uri="{FF2B5EF4-FFF2-40B4-BE49-F238E27FC236}">
                <a16:creationId xmlns:a16="http://schemas.microsoft.com/office/drawing/2014/main" id="{5ED59881-1DF4-C55E-E7F5-52EF29D54AD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18" name="Rectangle 8217">
              <a:extLst>
                <a:ext uri="{FF2B5EF4-FFF2-40B4-BE49-F238E27FC236}">
                  <a16:creationId xmlns:a16="http://schemas.microsoft.com/office/drawing/2014/main" id="{E0BCBD33-E3BE-50AF-6954-8CF92AD557A6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19" name="Picture 8218">
              <a:extLst>
                <a:ext uri="{FF2B5EF4-FFF2-40B4-BE49-F238E27FC236}">
                  <a16:creationId xmlns:a16="http://schemas.microsoft.com/office/drawing/2014/main" id="{8B53B1F8-F49E-F7F7-B854-62D51670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E37FAA0F-D56B-2C57-887E-A48E909D2652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21" name="Rectangle 8220">
              <a:extLst>
                <a:ext uri="{FF2B5EF4-FFF2-40B4-BE49-F238E27FC236}">
                  <a16:creationId xmlns:a16="http://schemas.microsoft.com/office/drawing/2014/main" id="{AA4A0CA3-5524-2312-D8EE-EC321311592D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22" name="Picture 8221">
              <a:extLst>
                <a:ext uri="{FF2B5EF4-FFF2-40B4-BE49-F238E27FC236}">
                  <a16:creationId xmlns:a16="http://schemas.microsoft.com/office/drawing/2014/main" id="{B23C2BFA-DF1F-103D-5DDC-F4C6A8C1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sp>
        <p:nvSpPr>
          <p:cNvPr id="8223" name="TextBox 8222">
            <a:extLst>
              <a:ext uri="{FF2B5EF4-FFF2-40B4-BE49-F238E27FC236}">
                <a16:creationId xmlns:a16="http://schemas.microsoft.com/office/drawing/2014/main" id="{D6B29270-D462-4FA5-9B5D-B858F75E0656}"/>
              </a:ext>
            </a:extLst>
          </p:cNvPr>
          <p:cNvSpPr txBox="1"/>
          <p:nvPr/>
        </p:nvSpPr>
        <p:spPr>
          <a:xfrm>
            <a:off x="5680204" y="3813373"/>
            <a:ext cx="248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Women’s Purse</a:t>
            </a:r>
          </a:p>
        </p:txBody>
      </p:sp>
    </p:spTree>
    <p:extLst>
      <p:ext uri="{BB962C8B-B14F-4D97-AF65-F5344CB8AC3E}">
        <p14:creationId xmlns:p14="http://schemas.microsoft.com/office/powerpoint/2010/main" val="75622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5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-3426342"/>
            <a:ext cx="4636008" cy="10062055"/>
            <a:chOff x="3814941" y="856297"/>
            <a:chExt cx="4636008" cy="10062055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856297"/>
              <a:ext cx="4636008" cy="10062055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68147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68147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68147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127094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50346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34D41-A2C2-A035-7680-19682A21D335}"/>
              </a:ext>
            </a:extLst>
          </p:cNvPr>
          <p:cNvSpPr txBox="1"/>
          <p:nvPr/>
        </p:nvSpPr>
        <p:spPr>
          <a:xfrm>
            <a:off x="4010817" y="3419057"/>
            <a:ext cx="319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Price: </a:t>
            </a:r>
            <a:r>
              <a:rPr lang="en-US" strike="sngStrike" dirty="0">
                <a:solidFill>
                  <a:srgbClr val="FF0000"/>
                </a:solidFill>
              </a:rPr>
              <a:t>$28,000</a:t>
            </a:r>
            <a:r>
              <a:rPr lang="en-US" dirty="0"/>
              <a:t>     $19,800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017203-20EB-DA93-F114-304F9DB2C49C}"/>
              </a:ext>
            </a:extLst>
          </p:cNvPr>
          <p:cNvSpPr/>
          <p:nvPr/>
        </p:nvSpPr>
        <p:spPr>
          <a:xfrm>
            <a:off x="4139173" y="3871591"/>
            <a:ext cx="1319514" cy="252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29270-D462-4FA5-9B5D-B858F75E0656}"/>
              </a:ext>
            </a:extLst>
          </p:cNvPr>
          <p:cNvSpPr txBox="1"/>
          <p:nvPr/>
        </p:nvSpPr>
        <p:spPr>
          <a:xfrm>
            <a:off x="5680204" y="3813373"/>
            <a:ext cx="248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Women’s Purse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E21B24-A91B-A434-F7F2-4C80F4D0066B}"/>
              </a:ext>
            </a:extLst>
          </p:cNvPr>
          <p:cNvSpPr/>
          <p:nvPr/>
        </p:nvSpPr>
        <p:spPr>
          <a:xfrm>
            <a:off x="4122363" y="4308460"/>
            <a:ext cx="1319514" cy="2528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39911-C95D-1466-E066-CE480E340FC8}"/>
              </a:ext>
            </a:extLst>
          </p:cNvPr>
          <p:cNvSpPr txBox="1"/>
          <p:nvPr/>
        </p:nvSpPr>
        <p:spPr>
          <a:xfrm>
            <a:off x="5663394" y="4250242"/>
            <a:ext cx="94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F830E-15E2-FD12-70C1-73506CB8B5EC}"/>
              </a:ext>
            </a:extLst>
          </p:cNvPr>
          <p:cNvSpPr txBox="1"/>
          <p:nvPr/>
        </p:nvSpPr>
        <p:spPr>
          <a:xfrm>
            <a:off x="4036281" y="1350820"/>
            <a:ext cx="4127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 Light" panose="020B0004020202020204" pitchFamily="34" charset="0"/>
              </a:rPr>
              <a:t>Small and elegant purse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by </a:t>
            </a:r>
            <a:r>
              <a:rPr lang="en-US" sz="1400" i="1" dirty="0">
                <a:latin typeface="Aptos Light" panose="020B0004020202020204" pitchFamily="34" charset="0"/>
              </a:rPr>
              <a:t>Dasein </a:t>
            </a:r>
            <a:r>
              <a:rPr lang="en-US" sz="1400" dirty="0">
                <a:latin typeface="Aptos Light" panose="020B0004020202020204" pitchFamily="34" charset="0"/>
              </a:rPr>
              <a:t>with metal clasp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closure. The purse is made </a:t>
            </a:r>
            <a:br>
              <a:rPr lang="en-US" sz="1400" dirty="0">
                <a:latin typeface="Aptos Light" panose="020B0004020202020204" pitchFamily="34" charset="0"/>
              </a:rPr>
            </a:br>
            <a:r>
              <a:rPr lang="en-US" sz="1400" dirty="0">
                <a:latin typeface="Aptos Light" panose="020B0004020202020204" pitchFamily="34" charset="0"/>
              </a:rPr>
              <a:t>of a buttery soft, light brown leather with a beige colored accent panel on the front. It has a detachable gold chain strap which can be used to wear the purse as a crossbody bag or a clutch. The purse has a clean and minimalist design, making it perfect for day or evening wear.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995F8-5EA6-CCDE-4201-99D6B9096EB5}"/>
              </a:ext>
            </a:extLst>
          </p:cNvPr>
          <p:cNvSpPr txBox="1"/>
          <p:nvPr/>
        </p:nvSpPr>
        <p:spPr>
          <a:xfrm>
            <a:off x="4010817" y="4718707"/>
            <a:ext cx="182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items:</a:t>
            </a:r>
          </a:p>
        </p:txBody>
      </p:sp>
      <p:pic>
        <p:nvPicPr>
          <p:cNvPr id="26" name="Picture 25" descr="A close-up of a handbag&#10;&#10;Description automatically generated">
            <a:extLst>
              <a:ext uri="{FF2B5EF4-FFF2-40B4-BE49-F238E27FC236}">
                <a16:creationId xmlns:a16="http://schemas.microsoft.com/office/drawing/2014/main" id="{BE66178F-134F-4577-0EBE-52D9E0C6CF8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68729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96" name="Picture 8195" descr="A brown leather bag with a strap&#10;&#10;Description automatically generated">
            <a:extLst>
              <a:ext uri="{FF2B5EF4-FFF2-40B4-BE49-F238E27FC236}">
                <a16:creationId xmlns:a16="http://schemas.microsoft.com/office/drawing/2014/main" id="{279A6F69-39F0-6D68-075C-10A2D707E35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39773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200" name="Picture 8199" descr="A small pink bag with a handle&#10;&#10;Description automatically generated">
            <a:extLst>
              <a:ext uri="{FF2B5EF4-FFF2-40B4-BE49-F238E27FC236}">
                <a16:creationId xmlns:a16="http://schemas.microsoft.com/office/drawing/2014/main" id="{704C3C83-1BF7-BA18-0629-AD5CCB005C6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10817" y="5136397"/>
            <a:ext cx="1280160" cy="128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 descr="A hand pointing at something&#10;&#10;Description automatically generated">
            <a:extLst>
              <a:ext uri="{FF2B5EF4-FFF2-40B4-BE49-F238E27FC236}">
                <a16:creationId xmlns:a16="http://schemas.microsoft.com/office/drawing/2014/main" id="{47E641D0-2BD2-AC8C-211E-DCD4BB752D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7981">
            <a:off x="7296658" y="1502621"/>
            <a:ext cx="1133080" cy="11330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68A02-038C-2B8E-7511-B791C7252481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197" name="Rectangle 8196">
              <a:extLst>
                <a:ext uri="{FF2B5EF4-FFF2-40B4-BE49-F238E27FC236}">
                  <a16:creationId xmlns:a16="http://schemas.microsoft.com/office/drawing/2014/main" id="{A7B2D879-CBD9-5821-9638-C07F5DAA74DC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198" name="Picture 819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3C2C20A-A0B8-3E1D-417F-629E2B7D4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0E1B9833-15AC-E5BF-4D58-43E76CB65FCB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01" name="Rectangle 8200">
              <a:extLst>
                <a:ext uri="{FF2B5EF4-FFF2-40B4-BE49-F238E27FC236}">
                  <a16:creationId xmlns:a16="http://schemas.microsoft.com/office/drawing/2014/main" id="{7FA8D32D-B449-FF78-B5D9-C240B2C76F87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02" name="Picture 8201">
              <a:extLst>
                <a:ext uri="{FF2B5EF4-FFF2-40B4-BE49-F238E27FC236}">
                  <a16:creationId xmlns:a16="http://schemas.microsoft.com/office/drawing/2014/main" id="{F0DA34D9-D166-60CE-2ACB-C74C5B576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08" name="Group 8207">
            <a:extLst>
              <a:ext uri="{FF2B5EF4-FFF2-40B4-BE49-F238E27FC236}">
                <a16:creationId xmlns:a16="http://schemas.microsoft.com/office/drawing/2014/main" id="{B70A6084-CFB8-00BD-AC93-7398B9C1748B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11" name="Rectangle 8210">
              <a:extLst>
                <a:ext uri="{FF2B5EF4-FFF2-40B4-BE49-F238E27FC236}">
                  <a16:creationId xmlns:a16="http://schemas.microsoft.com/office/drawing/2014/main" id="{84DFCA20-7292-A60A-8068-606AB3D74F30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12" name="Picture 8211">
              <a:extLst>
                <a:ext uri="{FF2B5EF4-FFF2-40B4-BE49-F238E27FC236}">
                  <a16:creationId xmlns:a16="http://schemas.microsoft.com/office/drawing/2014/main" id="{F7117001-8937-6D2E-6C39-320E28FB0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13" name="Group 8212">
            <a:extLst>
              <a:ext uri="{FF2B5EF4-FFF2-40B4-BE49-F238E27FC236}">
                <a16:creationId xmlns:a16="http://schemas.microsoft.com/office/drawing/2014/main" id="{5ED59881-1DF4-C55E-E7F5-52EF29D54AD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18" name="Rectangle 8217">
              <a:extLst>
                <a:ext uri="{FF2B5EF4-FFF2-40B4-BE49-F238E27FC236}">
                  <a16:creationId xmlns:a16="http://schemas.microsoft.com/office/drawing/2014/main" id="{E0BCBD33-E3BE-50AF-6954-8CF92AD557A6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19" name="Picture 8218">
              <a:extLst>
                <a:ext uri="{FF2B5EF4-FFF2-40B4-BE49-F238E27FC236}">
                  <a16:creationId xmlns:a16="http://schemas.microsoft.com/office/drawing/2014/main" id="{8B53B1F8-F49E-F7F7-B854-62D516701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20" name="Group 8219">
            <a:extLst>
              <a:ext uri="{FF2B5EF4-FFF2-40B4-BE49-F238E27FC236}">
                <a16:creationId xmlns:a16="http://schemas.microsoft.com/office/drawing/2014/main" id="{E37FAA0F-D56B-2C57-887E-A48E909D2652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21" name="Rectangle 8220">
              <a:extLst>
                <a:ext uri="{FF2B5EF4-FFF2-40B4-BE49-F238E27FC236}">
                  <a16:creationId xmlns:a16="http://schemas.microsoft.com/office/drawing/2014/main" id="{AA4A0CA3-5524-2312-D8EE-EC321311592D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22" name="Picture 8221">
              <a:extLst>
                <a:ext uri="{FF2B5EF4-FFF2-40B4-BE49-F238E27FC236}">
                  <a16:creationId xmlns:a16="http://schemas.microsoft.com/office/drawing/2014/main" id="{B23C2BFA-DF1F-103D-5DDC-F4C6A8C1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50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1163594"/>
            <a:ext cx="4636008" cy="5485644"/>
            <a:chOff x="3814941" y="1163594"/>
            <a:chExt cx="4636008" cy="5485644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198" name="TextBox 8197">
              <a:extLst>
                <a:ext uri="{FF2B5EF4-FFF2-40B4-BE49-F238E27FC236}">
                  <a16:creationId xmlns:a16="http://schemas.microsoft.com/office/drawing/2014/main" id="{3C9F830E-15E2-FD12-70C1-73506CB8B5EC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8199" name="TextBox 8198">
              <a:extLst>
                <a:ext uri="{FF2B5EF4-FFF2-40B4-BE49-F238E27FC236}">
                  <a16:creationId xmlns:a16="http://schemas.microsoft.com/office/drawing/2014/main" id="{25FE9D41-AAE5-5A83-EDED-0B01A60294F2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71F9D09E-8EAD-F100-3349-4DA1E371B9A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465C40A-0615-15BD-3853-EC1AFD5C1CC8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3342D89-E01B-CD8D-54EE-30608B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AF9A1CCC-CBEB-A1B7-0998-5F5331B0FDF1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7699E6AE-A035-9075-26F1-599F80300AB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FE90B342-14F1-2B5B-1D30-E312E5ED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4" name="Group 8223">
            <a:extLst>
              <a:ext uri="{FF2B5EF4-FFF2-40B4-BE49-F238E27FC236}">
                <a16:creationId xmlns:a16="http://schemas.microsoft.com/office/drawing/2014/main" id="{C31219C0-7374-7151-0096-6A6E4A11969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D3DD82AC-B71B-7275-AB77-F5E7F8601DD5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6" name="Picture 8225">
              <a:extLst>
                <a:ext uri="{FF2B5EF4-FFF2-40B4-BE49-F238E27FC236}">
                  <a16:creationId xmlns:a16="http://schemas.microsoft.com/office/drawing/2014/main" id="{375D9AAC-A906-5EB9-8F30-01A6B6C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6557E7DD-9D9A-2812-2F7E-0604AE75A85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8" name="Rectangle 8227">
              <a:extLst>
                <a:ext uri="{FF2B5EF4-FFF2-40B4-BE49-F238E27FC236}">
                  <a16:creationId xmlns:a16="http://schemas.microsoft.com/office/drawing/2014/main" id="{20AF11E6-6E0F-6FB0-C0BA-9719B46FC1B7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9" name="Picture 8228">
              <a:extLst>
                <a:ext uri="{FF2B5EF4-FFF2-40B4-BE49-F238E27FC236}">
                  <a16:creationId xmlns:a16="http://schemas.microsoft.com/office/drawing/2014/main" id="{C1966E7D-73C6-94BA-22ED-FE40D656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0" name="Group 8229">
            <a:extLst>
              <a:ext uri="{FF2B5EF4-FFF2-40B4-BE49-F238E27FC236}">
                <a16:creationId xmlns:a16="http://schemas.microsoft.com/office/drawing/2014/main" id="{3B4D3637-F075-551C-0639-EFF6135663FF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31" name="Rectangle 8230">
              <a:extLst>
                <a:ext uri="{FF2B5EF4-FFF2-40B4-BE49-F238E27FC236}">
                  <a16:creationId xmlns:a16="http://schemas.microsoft.com/office/drawing/2014/main" id="{F8706B83-7AB9-E872-FB8F-B4D6F1BF89C8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C06303D5-5C22-1EE9-4211-E7BE8BC9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02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1163594"/>
            <a:ext cx="4636008" cy="5485644"/>
            <a:chOff x="3814941" y="1163594"/>
            <a:chExt cx="4636008" cy="5485644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198" name="TextBox 8197">
              <a:extLst>
                <a:ext uri="{FF2B5EF4-FFF2-40B4-BE49-F238E27FC236}">
                  <a16:creationId xmlns:a16="http://schemas.microsoft.com/office/drawing/2014/main" id="{3C9F830E-15E2-FD12-70C1-73506CB8B5EC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8199" name="TextBox 8198">
              <a:extLst>
                <a:ext uri="{FF2B5EF4-FFF2-40B4-BE49-F238E27FC236}">
                  <a16:creationId xmlns:a16="http://schemas.microsoft.com/office/drawing/2014/main" id="{25FE9D41-AAE5-5A83-EDED-0B01A60294F2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71F9D09E-8EAD-F100-3349-4DA1E371B9A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465C40A-0615-15BD-3853-EC1AFD5C1CC8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3342D89-E01B-CD8D-54EE-30608B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AF9A1CCC-CBEB-A1B7-0998-5F5331B0FDF1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7699E6AE-A035-9075-26F1-599F80300AB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FE90B342-14F1-2B5B-1D30-E312E5ED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4" name="Group 8223">
            <a:extLst>
              <a:ext uri="{FF2B5EF4-FFF2-40B4-BE49-F238E27FC236}">
                <a16:creationId xmlns:a16="http://schemas.microsoft.com/office/drawing/2014/main" id="{C31219C0-7374-7151-0096-6A6E4A11969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D3DD82AC-B71B-7275-AB77-F5E7F8601DD5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6" name="Picture 8225">
              <a:extLst>
                <a:ext uri="{FF2B5EF4-FFF2-40B4-BE49-F238E27FC236}">
                  <a16:creationId xmlns:a16="http://schemas.microsoft.com/office/drawing/2014/main" id="{375D9AAC-A906-5EB9-8F30-01A6B6C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6557E7DD-9D9A-2812-2F7E-0604AE75A85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8" name="Rectangle 8227">
              <a:extLst>
                <a:ext uri="{FF2B5EF4-FFF2-40B4-BE49-F238E27FC236}">
                  <a16:creationId xmlns:a16="http://schemas.microsoft.com/office/drawing/2014/main" id="{20AF11E6-6E0F-6FB0-C0BA-9719B46FC1B7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9" name="Picture 8228">
              <a:extLst>
                <a:ext uri="{FF2B5EF4-FFF2-40B4-BE49-F238E27FC236}">
                  <a16:creationId xmlns:a16="http://schemas.microsoft.com/office/drawing/2014/main" id="{C1966E7D-73C6-94BA-22ED-FE40D656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0" name="Group 8229">
            <a:extLst>
              <a:ext uri="{FF2B5EF4-FFF2-40B4-BE49-F238E27FC236}">
                <a16:creationId xmlns:a16="http://schemas.microsoft.com/office/drawing/2014/main" id="{3B4D3637-F075-551C-0639-EFF6135663FF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31" name="Rectangle 8230">
              <a:extLst>
                <a:ext uri="{FF2B5EF4-FFF2-40B4-BE49-F238E27FC236}">
                  <a16:creationId xmlns:a16="http://schemas.microsoft.com/office/drawing/2014/main" id="{F8706B83-7AB9-E872-FB8F-B4D6F1BF89C8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C06303D5-5C22-1EE9-4211-E7BE8BC9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pic>
        <p:nvPicPr>
          <p:cNvPr id="3" name="Picture 2" descr="A hand pointing at something&#10;&#10;Description automatically generated">
            <a:extLst>
              <a:ext uri="{FF2B5EF4-FFF2-40B4-BE49-F238E27FC236}">
                <a16:creationId xmlns:a16="http://schemas.microsoft.com/office/drawing/2014/main" id="{EAA1A886-11B4-97E1-7F50-FA9F6C5F184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9639">
            <a:off x="6672112" y="5700590"/>
            <a:ext cx="1133080" cy="11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5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1163594"/>
            <a:ext cx="4636008" cy="5485644"/>
            <a:chOff x="3814941" y="1163594"/>
            <a:chExt cx="4636008" cy="5485644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8198" name="TextBox 8197">
              <a:extLst>
                <a:ext uri="{FF2B5EF4-FFF2-40B4-BE49-F238E27FC236}">
                  <a16:creationId xmlns:a16="http://schemas.microsoft.com/office/drawing/2014/main" id="{3C9F830E-15E2-FD12-70C1-73506CB8B5EC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8199" name="TextBox 8198">
              <a:extLst>
                <a:ext uri="{FF2B5EF4-FFF2-40B4-BE49-F238E27FC236}">
                  <a16:creationId xmlns:a16="http://schemas.microsoft.com/office/drawing/2014/main" id="{25FE9D41-AAE5-5A83-EDED-0B01A60294F2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71F9D09E-8EAD-F100-3349-4DA1E371B9A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465C40A-0615-15BD-3853-EC1AFD5C1CC8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3342D89-E01B-CD8D-54EE-30608B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AF9A1CCC-CBEB-A1B7-0998-5F5331B0FDF1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7699E6AE-A035-9075-26F1-599F80300AB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FE90B342-14F1-2B5B-1D30-E312E5ED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4" name="Group 8223">
            <a:extLst>
              <a:ext uri="{FF2B5EF4-FFF2-40B4-BE49-F238E27FC236}">
                <a16:creationId xmlns:a16="http://schemas.microsoft.com/office/drawing/2014/main" id="{C31219C0-7374-7151-0096-6A6E4A11969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D3DD82AC-B71B-7275-AB77-F5E7F8601DD5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6" name="Picture 8225">
              <a:extLst>
                <a:ext uri="{FF2B5EF4-FFF2-40B4-BE49-F238E27FC236}">
                  <a16:creationId xmlns:a16="http://schemas.microsoft.com/office/drawing/2014/main" id="{375D9AAC-A906-5EB9-8F30-01A6B6C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6557E7DD-9D9A-2812-2F7E-0604AE75A85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8" name="Rectangle 8227">
              <a:extLst>
                <a:ext uri="{FF2B5EF4-FFF2-40B4-BE49-F238E27FC236}">
                  <a16:creationId xmlns:a16="http://schemas.microsoft.com/office/drawing/2014/main" id="{20AF11E6-6E0F-6FB0-C0BA-9719B46FC1B7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9" name="Picture 8228">
              <a:extLst>
                <a:ext uri="{FF2B5EF4-FFF2-40B4-BE49-F238E27FC236}">
                  <a16:creationId xmlns:a16="http://schemas.microsoft.com/office/drawing/2014/main" id="{C1966E7D-73C6-94BA-22ED-FE40D656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0" name="Group 8229">
            <a:extLst>
              <a:ext uri="{FF2B5EF4-FFF2-40B4-BE49-F238E27FC236}">
                <a16:creationId xmlns:a16="http://schemas.microsoft.com/office/drawing/2014/main" id="{3B4D3637-F075-551C-0639-EFF6135663FF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31" name="Rectangle 8230">
              <a:extLst>
                <a:ext uri="{FF2B5EF4-FFF2-40B4-BE49-F238E27FC236}">
                  <a16:creationId xmlns:a16="http://schemas.microsoft.com/office/drawing/2014/main" id="{F8706B83-7AB9-E872-FB8F-B4D6F1BF89C8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C06303D5-5C22-1EE9-4211-E7BE8BC9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pic>
        <p:nvPicPr>
          <p:cNvPr id="3" name="Picture 2" descr="A hand pointing at something&#10;&#10;Description automatically generated">
            <a:extLst>
              <a:ext uri="{FF2B5EF4-FFF2-40B4-BE49-F238E27FC236}">
                <a16:creationId xmlns:a16="http://schemas.microsoft.com/office/drawing/2014/main" id="{EAA1A886-11B4-97E1-7F50-FA9F6C5F184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9639">
            <a:off x="6672112" y="5700590"/>
            <a:ext cx="1133080" cy="11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5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1163594"/>
            <a:ext cx="4636008" cy="5485644"/>
            <a:chOff x="3814941" y="1163594"/>
            <a:chExt cx="4636008" cy="5485644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198" name="TextBox 8197">
              <a:extLst>
                <a:ext uri="{FF2B5EF4-FFF2-40B4-BE49-F238E27FC236}">
                  <a16:creationId xmlns:a16="http://schemas.microsoft.com/office/drawing/2014/main" id="{3C9F830E-15E2-FD12-70C1-73506CB8B5EC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8199" name="TextBox 8198">
              <a:extLst>
                <a:ext uri="{FF2B5EF4-FFF2-40B4-BE49-F238E27FC236}">
                  <a16:creationId xmlns:a16="http://schemas.microsoft.com/office/drawing/2014/main" id="{25FE9D41-AAE5-5A83-EDED-0B01A60294F2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71F9D09E-8EAD-F100-3349-4DA1E371B9A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465C40A-0615-15BD-3853-EC1AFD5C1CC8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3342D89-E01B-CD8D-54EE-30608B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AF9A1CCC-CBEB-A1B7-0998-5F5331B0FDF1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7699E6AE-A035-9075-26F1-599F80300AB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FE90B342-14F1-2B5B-1D30-E312E5ED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4" name="Group 8223">
            <a:extLst>
              <a:ext uri="{FF2B5EF4-FFF2-40B4-BE49-F238E27FC236}">
                <a16:creationId xmlns:a16="http://schemas.microsoft.com/office/drawing/2014/main" id="{C31219C0-7374-7151-0096-6A6E4A11969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D3DD82AC-B71B-7275-AB77-F5E7F8601DD5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6" name="Picture 8225">
              <a:extLst>
                <a:ext uri="{FF2B5EF4-FFF2-40B4-BE49-F238E27FC236}">
                  <a16:creationId xmlns:a16="http://schemas.microsoft.com/office/drawing/2014/main" id="{375D9AAC-A906-5EB9-8F30-01A6B6C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6557E7DD-9D9A-2812-2F7E-0604AE75A85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8" name="Rectangle 8227">
              <a:extLst>
                <a:ext uri="{FF2B5EF4-FFF2-40B4-BE49-F238E27FC236}">
                  <a16:creationId xmlns:a16="http://schemas.microsoft.com/office/drawing/2014/main" id="{20AF11E6-6E0F-6FB0-C0BA-9719B46FC1B7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9" name="Picture 8228">
              <a:extLst>
                <a:ext uri="{FF2B5EF4-FFF2-40B4-BE49-F238E27FC236}">
                  <a16:creationId xmlns:a16="http://schemas.microsoft.com/office/drawing/2014/main" id="{C1966E7D-73C6-94BA-22ED-FE40D656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0" name="Group 8229">
            <a:extLst>
              <a:ext uri="{FF2B5EF4-FFF2-40B4-BE49-F238E27FC236}">
                <a16:creationId xmlns:a16="http://schemas.microsoft.com/office/drawing/2014/main" id="{3B4D3637-F075-551C-0639-EFF6135663FF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31" name="Rectangle 8230">
              <a:extLst>
                <a:ext uri="{FF2B5EF4-FFF2-40B4-BE49-F238E27FC236}">
                  <a16:creationId xmlns:a16="http://schemas.microsoft.com/office/drawing/2014/main" id="{F8706B83-7AB9-E872-FB8F-B4D6F1BF89C8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C06303D5-5C22-1EE9-4211-E7BE8BC9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pic>
        <p:nvPicPr>
          <p:cNvPr id="3" name="Picture 2" descr="A hand pointing at something&#10;&#10;Description automatically generated">
            <a:extLst>
              <a:ext uri="{FF2B5EF4-FFF2-40B4-BE49-F238E27FC236}">
                <a16:creationId xmlns:a16="http://schemas.microsoft.com/office/drawing/2014/main" id="{EAA1A886-11B4-97E1-7F50-FA9F6C5F184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29639">
            <a:off x="6672112" y="5700590"/>
            <a:ext cx="1133080" cy="11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29F7055B-2008-40FB-6EBE-DCE80A3279C3}"/>
              </a:ext>
            </a:extLst>
          </p:cNvPr>
          <p:cNvGrpSpPr/>
          <p:nvPr/>
        </p:nvGrpSpPr>
        <p:grpSpPr>
          <a:xfrm>
            <a:off x="3814941" y="1163594"/>
            <a:ext cx="4636008" cy="5485644"/>
            <a:chOff x="3814941" y="1163594"/>
            <a:chExt cx="4636008" cy="5485644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D04FDDB9-8D37-DD9D-51B9-62CBC753F066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utoShape 4" descr="a piece of brown paper with a white background">
              <a:extLst>
                <a:ext uri="{FF2B5EF4-FFF2-40B4-BE49-F238E27FC236}">
                  <a16:creationId xmlns:a16="http://schemas.microsoft.com/office/drawing/2014/main" id="{0F914006-0265-6A96-9EF0-7C7CB4A760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4" name="Picture 3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43AB7D5-6FB8-40C6-C702-81AAB7F80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F23257-1405-18DE-8692-296F16CBF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E85141-DBC5-8E9F-DAFC-52A9B177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8195" name="Rectangle 8194">
              <a:extLst>
                <a:ext uri="{FF2B5EF4-FFF2-40B4-BE49-F238E27FC236}">
                  <a16:creationId xmlns:a16="http://schemas.microsoft.com/office/drawing/2014/main" id="{6CA7A9BE-F49C-3C8B-A6FD-981354538F64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8198" name="TextBox 8197">
              <a:extLst>
                <a:ext uri="{FF2B5EF4-FFF2-40B4-BE49-F238E27FC236}">
                  <a16:creationId xmlns:a16="http://schemas.microsoft.com/office/drawing/2014/main" id="{3C9F830E-15E2-FD12-70C1-73506CB8B5EC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8199" name="TextBox 8198">
              <a:extLst>
                <a:ext uri="{FF2B5EF4-FFF2-40B4-BE49-F238E27FC236}">
                  <a16:creationId xmlns:a16="http://schemas.microsoft.com/office/drawing/2014/main" id="{25FE9D41-AAE5-5A83-EDED-0B01A60294F2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E732B460-2DED-1190-FECF-33F709808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0259C24C-9B84-0376-D73F-42605DB8D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7" name="Picture 8206">
              <a:extLst>
                <a:ext uri="{FF2B5EF4-FFF2-40B4-BE49-F238E27FC236}">
                  <a16:creationId xmlns:a16="http://schemas.microsoft.com/office/drawing/2014/main" id="{D23C5946-A0DF-2A89-C000-97BEF89C7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71F9D09E-8EAD-F100-3349-4DA1E371B9A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465C40A-0615-15BD-3853-EC1AFD5C1CC8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3342D89-E01B-CD8D-54EE-30608BCC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AF9A1CCC-CBEB-A1B7-0998-5F5331B0FDF1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7699E6AE-A035-9075-26F1-599F80300AB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FE90B342-14F1-2B5B-1D30-E312E5ED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4" name="Group 8223">
            <a:extLst>
              <a:ext uri="{FF2B5EF4-FFF2-40B4-BE49-F238E27FC236}">
                <a16:creationId xmlns:a16="http://schemas.microsoft.com/office/drawing/2014/main" id="{C31219C0-7374-7151-0096-6A6E4A119699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D3DD82AC-B71B-7275-AB77-F5E7F8601DD5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6" name="Picture 8225">
              <a:extLst>
                <a:ext uri="{FF2B5EF4-FFF2-40B4-BE49-F238E27FC236}">
                  <a16:creationId xmlns:a16="http://schemas.microsoft.com/office/drawing/2014/main" id="{375D9AAC-A906-5EB9-8F30-01A6B6CC6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7" name="Group 8226">
            <a:extLst>
              <a:ext uri="{FF2B5EF4-FFF2-40B4-BE49-F238E27FC236}">
                <a16:creationId xmlns:a16="http://schemas.microsoft.com/office/drawing/2014/main" id="{6557E7DD-9D9A-2812-2F7E-0604AE75A85D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8" name="Rectangle 8227">
              <a:extLst>
                <a:ext uri="{FF2B5EF4-FFF2-40B4-BE49-F238E27FC236}">
                  <a16:creationId xmlns:a16="http://schemas.microsoft.com/office/drawing/2014/main" id="{20AF11E6-6E0F-6FB0-C0BA-9719B46FC1B7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9" name="Picture 8228">
              <a:extLst>
                <a:ext uri="{FF2B5EF4-FFF2-40B4-BE49-F238E27FC236}">
                  <a16:creationId xmlns:a16="http://schemas.microsoft.com/office/drawing/2014/main" id="{C1966E7D-73C6-94BA-22ED-FE40D656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0" name="Group 8229">
            <a:extLst>
              <a:ext uri="{FF2B5EF4-FFF2-40B4-BE49-F238E27FC236}">
                <a16:creationId xmlns:a16="http://schemas.microsoft.com/office/drawing/2014/main" id="{3B4D3637-F075-551C-0639-EFF6135663FF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31" name="Rectangle 8230">
              <a:extLst>
                <a:ext uri="{FF2B5EF4-FFF2-40B4-BE49-F238E27FC236}">
                  <a16:creationId xmlns:a16="http://schemas.microsoft.com/office/drawing/2014/main" id="{F8706B83-7AB9-E872-FB8F-B4D6F1BF89C8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C06303D5-5C22-1EE9-4211-E7BE8BC9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68DAD8D-A338-B779-2C86-EEC1D56B8631}"/>
              </a:ext>
            </a:extLst>
          </p:cNvPr>
          <p:cNvGrpSpPr/>
          <p:nvPr/>
        </p:nvGrpSpPr>
        <p:grpSpPr>
          <a:xfrm>
            <a:off x="3814941" y="7068964"/>
            <a:ext cx="4636008" cy="5485644"/>
            <a:chOff x="3814941" y="1163594"/>
            <a:chExt cx="4636008" cy="5485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149746A-3C1E-DFB9-F148-07AC0B86A10A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utoShape 4" descr="a piece of brown paper with a white background">
              <a:extLst>
                <a:ext uri="{FF2B5EF4-FFF2-40B4-BE49-F238E27FC236}">
                  <a16:creationId xmlns:a16="http://schemas.microsoft.com/office/drawing/2014/main" id="{BBB5D855-AD83-6825-FE8C-4B111B78DA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" name="Picture 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54D7B75-22B4-A894-6111-BE3E4DAD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F1CD7A5-75DF-A6AB-075C-452F331B8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51CE3C6-8946-A086-2335-14E594A33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211F4A-2463-CC6E-7C89-F119C8D6176D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C7189E-5917-6733-3C6F-B92539DD1DC1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80E440-AF0E-965C-B7C7-B92A19F488BF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11A4102A-C41C-EB61-1FB3-71AFFD32E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/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2CCD99BB-7DD6-4CCF-7211-398F636A6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B8CD70-0363-D7CB-92BB-67D49615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F93C32-3734-467E-D582-89F027414029}"/>
              </a:ext>
            </a:extLst>
          </p:cNvPr>
          <p:cNvGrpSpPr/>
          <p:nvPr/>
        </p:nvGrpSpPr>
        <p:grpSpPr>
          <a:xfrm>
            <a:off x="3804754" y="13011808"/>
            <a:ext cx="4636008" cy="5485644"/>
            <a:chOff x="3814941" y="1163594"/>
            <a:chExt cx="4636008" cy="54856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491527-8DBA-4552-9930-BEA2D624C8E4}"/>
                </a:ext>
              </a:extLst>
            </p:cNvPr>
            <p:cNvSpPr/>
            <p:nvPr/>
          </p:nvSpPr>
          <p:spPr>
            <a:xfrm>
              <a:off x="3814941" y="1180387"/>
              <a:ext cx="4636008" cy="5468851"/>
            </a:xfrm>
            <a:prstGeom prst="rect">
              <a:avLst/>
            </a:prstGeom>
            <a:solidFill>
              <a:srgbClr val="FDF0E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utoShape 4" descr="a piece of brown paper with a white background">
              <a:extLst>
                <a:ext uri="{FF2B5EF4-FFF2-40B4-BE49-F238E27FC236}">
                  <a16:creationId xmlns:a16="http://schemas.microsoft.com/office/drawing/2014/main" id="{4E66E942-CCEC-2D5F-ADA2-4CF4708FFE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6502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6" name="Picture 2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BAE3957-667B-6B7A-71DB-6AB4CF08A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256" y="5982410"/>
              <a:ext cx="457200" cy="457200"/>
            </a:xfrm>
            <a:prstGeom prst="rect">
              <a:avLst/>
            </a:prstGeom>
          </p:spPr>
        </p:pic>
        <p:pic>
          <p:nvPicPr>
            <p:cNvPr id="54" name="Picture 5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E019141-11B2-A85F-E203-ED8FEFD8F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3882" y="5982410"/>
              <a:ext cx="457200" cy="457200"/>
            </a:xfrm>
            <a:prstGeom prst="rect">
              <a:avLst/>
            </a:prstGeom>
          </p:spPr>
        </p:pic>
        <p:pic>
          <p:nvPicPr>
            <p:cNvPr id="58" name="Picture 5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D335BED-680B-7F20-ACB3-BEA5566E1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069" y="5982410"/>
              <a:ext cx="457200" cy="4572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3CD0E13-D1CF-E49C-B009-69533AB27775}"/>
                </a:ext>
              </a:extLst>
            </p:cNvPr>
            <p:cNvSpPr/>
            <p:nvPr/>
          </p:nvSpPr>
          <p:spPr>
            <a:xfrm>
              <a:off x="6388256" y="6439610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5FD4F93-12E4-C680-1C44-BD833C6CF92B}"/>
                </a:ext>
              </a:extLst>
            </p:cNvPr>
            <p:cNvSpPr txBox="1"/>
            <p:nvPr/>
          </p:nvSpPr>
          <p:spPr>
            <a:xfrm>
              <a:off x="4036282" y="6015417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Small and elegant purse by </a:t>
              </a:r>
              <a:r>
                <a:rPr lang="en-US" sz="1400" i="1" dirty="0">
                  <a:latin typeface="Aptos Light" panose="020B0004020202020204" pitchFamily="34" charset="0"/>
                </a:rPr>
                <a:t>Dasein </a:t>
              </a:r>
              <a:r>
                <a:rPr lang="en-US" sz="1400" dirty="0">
                  <a:latin typeface="Aptos Light" panose="020B0004020202020204" pitchFamily="34" charset="0"/>
                </a:rPr>
                <a:t>with metal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FF74F8-A9A6-9C1D-D604-2E3C971C4E1D}"/>
                </a:ext>
              </a:extLst>
            </p:cNvPr>
            <p:cNvSpPr txBox="1"/>
            <p:nvPr/>
          </p:nvSpPr>
          <p:spPr>
            <a:xfrm>
              <a:off x="5508180" y="6276151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8196" name="Picture 12">
              <a:extLst>
                <a:ext uri="{FF2B5EF4-FFF2-40B4-BE49-F238E27FC236}">
                  <a16:creationId xmlns:a16="http://schemas.microsoft.com/office/drawing/2014/main" id="{2ABAACA7-5E03-49AF-076C-E83E2171E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/>
            <a:srcRect/>
            <a:stretch/>
          </p:blipFill>
          <p:spPr bwMode="auto">
            <a:xfrm>
              <a:off x="4048760" y="180440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7" name="Picture 4">
              <a:extLst>
                <a:ext uri="{FF2B5EF4-FFF2-40B4-BE49-F238E27FC236}">
                  <a16:creationId xmlns:a16="http://schemas.microsoft.com/office/drawing/2014/main" id="{BEA522FC-B28F-52A5-4AAF-757AB5335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805" y="1312791"/>
              <a:ext cx="1808277" cy="36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199">
              <a:extLst>
                <a:ext uri="{FF2B5EF4-FFF2-40B4-BE49-F238E27FC236}">
                  <a16:creationId xmlns:a16="http://schemas.microsoft.com/office/drawing/2014/main" id="{C2F9B506-2C94-9C41-A944-9793053F0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3994023" y="1163594"/>
              <a:ext cx="640080" cy="640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27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BBDB00-8517-1E34-0BB1-B273A9EB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queries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EE8E6-3755-C20E-5B07-EA5945849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5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EA4D97-68C2-6806-6A05-0A00F714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queries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917532-5422-A236-30F0-72BA2CB8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[items] do you have that are less than 5000?</a:t>
            </a:r>
          </a:p>
          <a:p>
            <a:r>
              <a:rPr lang="en-US" dirty="0"/>
              <a:t>I am looking for an </a:t>
            </a:r>
            <a:r>
              <a:rPr lang="en-US" b="1" dirty="0"/>
              <a:t>outfit</a:t>
            </a:r>
            <a:r>
              <a:rPr lang="en-US" dirty="0"/>
              <a:t> to use on the beach. -&gt; Summer?</a:t>
            </a:r>
          </a:p>
          <a:p>
            <a:r>
              <a:rPr lang="en-US" dirty="0"/>
              <a:t>I’m looking for shoes for a night event.</a:t>
            </a:r>
          </a:p>
          <a:p>
            <a:r>
              <a:rPr lang="en-US" dirty="0"/>
              <a:t>I have an elegant dinner and want a complete new look.</a:t>
            </a:r>
          </a:p>
          <a:p>
            <a:r>
              <a:rPr lang="en-US" dirty="0"/>
              <a:t>Red dresses in my </a:t>
            </a:r>
            <a:r>
              <a:rPr lang="en-US" dirty="0" err="1"/>
              <a:t>wishlist</a:t>
            </a:r>
            <a:r>
              <a:rPr lang="en-US" dirty="0"/>
              <a:t>.</a:t>
            </a:r>
          </a:p>
          <a:p>
            <a:r>
              <a:rPr lang="en-US" dirty="0"/>
              <a:t>A dress with a flower pattern for Spring</a:t>
            </a:r>
          </a:p>
          <a:p>
            <a:r>
              <a:rPr lang="en-US" strike="sngStrike" dirty="0"/>
              <a:t>I am looking for a Porsche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Default message when a search is unsuccessful.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Oops! Seems we don’t have that item. Modify your query and Try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2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BBDB00-8517-1E34-0BB1-B273A9EB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EE8E6-3755-C20E-5B07-EA5945849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7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8195">
            <a:extLst>
              <a:ext uri="{FF2B5EF4-FFF2-40B4-BE49-F238E27FC236}">
                <a16:creationId xmlns:a16="http://schemas.microsoft.com/office/drawing/2014/main" id="{7B261191-5A45-733E-8E3E-4F1A53465F9B}"/>
              </a:ext>
            </a:extLst>
          </p:cNvPr>
          <p:cNvGrpSpPr/>
          <p:nvPr/>
        </p:nvGrpSpPr>
        <p:grpSpPr>
          <a:xfrm>
            <a:off x="3791023" y="1180208"/>
            <a:ext cx="4632961" cy="17560339"/>
            <a:chOff x="3791023" y="1164968"/>
            <a:chExt cx="4632961" cy="175603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6000FE-706A-DF3C-87B0-E6AB9AC19DE5}"/>
                </a:ext>
              </a:extLst>
            </p:cNvPr>
            <p:cNvGrpSpPr/>
            <p:nvPr/>
          </p:nvGrpSpPr>
          <p:grpSpPr>
            <a:xfrm>
              <a:off x="3791023" y="1164968"/>
              <a:ext cx="4632960" cy="5486400"/>
              <a:chOff x="3791023" y="1164968"/>
              <a:chExt cx="4632960" cy="5486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90" name="Group 1089">
                <a:extLst>
                  <a:ext uri="{FF2B5EF4-FFF2-40B4-BE49-F238E27FC236}">
                    <a16:creationId xmlns:a16="http://schemas.microsoft.com/office/drawing/2014/main" id="{174408A0-AC8A-78A6-93AE-214FE431D760}"/>
                  </a:ext>
                </a:extLst>
              </p:cNvPr>
              <p:cNvGrpSpPr/>
              <p:nvPr/>
            </p:nvGrpSpPr>
            <p:grpSpPr>
              <a:xfrm>
                <a:off x="3791023" y="1164968"/>
                <a:ext cx="4632960" cy="5486400"/>
                <a:chOff x="3820159" y="883919"/>
                <a:chExt cx="4632960" cy="5486400"/>
              </a:xfrm>
            </p:grpSpPr>
            <p:grpSp>
              <p:nvGrpSpPr>
                <p:cNvPr id="1035" name="Group 1034">
                  <a:extLst>
                    <a:ext uri="{FF2B5EF4-FFF2-40B4-BE49-F238E27FC236}">
                      <a16:creationId xmlns:a16="http://schemas.microsoft.com/office/drawing/2014/main" id="{0650525D-D320-9BD8-78C5-CBAE0E9B08E0}"/>
                    </a:ext>
                  </a:extLst>
                </p:cNvPr>
                <p:cNvGrpSpPr/>
                <p:nvPr/>
              </p:nvGrpSpPr>
              <p:grpSpPr>
                <a:xfrm>
                  <a:off x="3820159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5468C33B-308D-4B19-DFEB-3A7A9982C1B4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37" name="Picture 1036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86804E59-6AE1-C943-479D-CE8F0C505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788F9B5-5529-502B-67BD-F6556D6F3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42E28EE-6AC8-626B-6F58-3DAE860D1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5AAF9EE9-00C7-0E2F-9840-71627F206C78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05725321-759B-F5F0-828B-E98DE5ABA6C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85477FA8-20E0-255D-9044-9C396FD8286E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49" name="Picture 14">
                  <a:extLst>
                    <a:ext uri="{FF2B5EF4-FFF2-40B4-BE49-F238E27FC236}">
                      <a16:creationId xmlns:a16="http://schemas.microsoft.com/office/drawing/2014/main" id="{6D9AEFEC-FE53-3284-436A-05081E6F94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0" b="1707"/>
                <a:stretch/>
              </p:blipFill>
              <p:spPr bwMode="auto">
                <a:xfrm>
                  <a:off x="6893191" y="953805"/>
                  <a:ext cx="1234532" cy="503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0" name="Picture 12">
                  <a:extLst>
                    <a:ext uri="{FF2B5EF4-FFF2-40B4-BE49-F238E27FC236}">
                      <a16:creationId xmlns:a16="http://schemas.microsoft.com/office/drawing/2014/main" id="{5C610196-C4C4-5281-C86B-F8090BBC2B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56466" y="1511095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58" descr="A blue dress with black dots&#10;&#10;Description automatically generated">
                <a:extLst>
                  <a:ext uri="{FF2B5EF4-FFF2-40B4-BE49-F238E27FC236}">
                    <a16:creationId xmlns:a16="http://schemas.microsoft.com/office/drawing/2014/main" id="{C857A4DD-1190-5EAB-8424-6D80031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13" y="1169881"/>
                <a:ext cx="640080" cy="64008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0A0620-19FB-F9BE-91C6-6564F9720EC9}"/>
                </a:ext>
              </a:extLst>
            </p:cNvPr>
            <p:cNvGrpSpPr/>
            <p:nvPr/>
          </p:nvGrpSpPr>
          <p:grpSpPr>
            <a:xfrm>
              <a:off x="3791024" y="7197468"/>
              <a:ext cx="4632960" cy="5486400"/>
              <a:chOff x="3791024" y="7197468"/>
              <a:chExt cx="4632960" cy="5486400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F67D65CE-18C2-8807-0C35-1B7C660B5018}"/>
                  </a:ext>
                </a:extLst>
              </p:cNvPr>
              <p:cNvGrpSpPr/>
              <p:nvPr/>
            </p:nvGrpSpPr>
            <p:grpSpPr>
              <a:xfrm>
                <a:off x="3791024" y="7197468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0DC0EBCA-0845-1FE6-9512-C3847758ACB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9440EAE7-8116-9DB3-72D9-5D8959715BAE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0" name="Picture 105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8A86181-A08B-FFE3-9202-D9E6A752F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1" name="Picture 106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BF733A6-8875-0395-2FAB-0431450D81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2" name="Picture 1061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9F5DCA8-2C7D-7909-1555-FD6806EEDB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0A835C0-C6DE-6095-29F3-B4160367127F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17</a:t>
                    </a:r>
                  </a:p>
                </p:txBody>
              </p:sp>
              <p:sp>
                <p:nvSpPr>
                  <p:cNvPr id="1065" name="TextBox 1064">
                    <a:extLst>
                      <a:ext uri="{FF2B5EF4-FFF2-40B4-BE49-F238E27FC236}">
                        <a16:creationId xmlns:a16="http://schemas.microsoft.com/office/drawing/2014/main" id="{BF07A58B-BD86-9EC7-658D-61B29E14C90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Small and elegant purse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Dasein 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with metal</a:t>
                    </a:r>
                  </a:p>
                </p:txBody>
              </p:sp>
              <p:sp>
                <p:nvSpPr>
                  <p:cNvPr id="1066" name="TextBox 1065">
                    <a:extLst>
                      <a:ext uri="{FF2B5EF4-FFF2-40B4-BE49-F238E27FC236}">
                        <a16:creationId xmlns:a16="http://schemas.microsoft.com/office/drawing/2014/main" id="{5CD8AD96-A57E-69F8-1C82-30458EF9B065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57" name="Picture 12">
                  <a:extLst>
                    <a:ext uri="{FF2B5EF4-FFF2-40B4-BE49-F238E27FC236}">
                      <a16:creationId xmlns:a16="http://schemas.microsoft.com/office/drawing/2014/main" id="{90476D9F-38F6-620B-5874-31071E2629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8" name="Picture 4">
                  <a:extLst>
                    <a:ext uri="{FF2B5EF4-FFF2-40B4-BE49-F238E27FC236}">
                      <a16:creationId xmlns:a16="http://schemas.microsoft.com/office/drawing/2014/main" id="{7390CA75-BB66-C236-5446-35A9D4FBD0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2805" y="1033871"/>
                  <a:ext cx="1808277" cy="367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4DB80C-3A4C-F96F-7B38-C03B87464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7199374"/>
                <a:ext cx="638373" cy="638373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E925C8-1D5E-A66C-8528-56057FBE19A9}"/>
                </a:ext>
              </a:extLst>
            </p:cNvPr>
            <p:cNvGrpSpPr/>
            <p:nvPr/>
          </p:nvGrpSpPr>
          <p:grpSpPr>
            <a:xfrm>
              <a:off x="3791024" y="13238907"/>
              <a:ext cx="4632960" cy="5486400"/>
              <a:chOff x="3791024" y="13238907"/>
              <a:chExt cx="4632960" cy="5486400"/>
            </a:xfrm>
          </p:grpSpPr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1E20D8A9-6C7D-3138-85B3-2752AFE73AD3}"/>
                  </a:ext>
                </a:extLst>
              </p:cNvPr>
              <p:cNvGrpSpPr/>
              <p:nvPr/>
            </p:nvGrpSpPr>
            <p:grpSpPr>
              <a:xfrm>
                <a:off x="3791024" y="13238907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75" name="Group 1074">
                  <a:extLst>
                    <a:ext uri="{FF2B5EF4-FFF2-40B4-BE49-F238E27FC236}">
                      <a16:creationId xmlns:a16="http://schemas.microsoft.com/office/drawing/2014/main" id="{18B4A42E-CB54-0E8B-32D2-00AD2667DE4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id="{0A4ADBA7-74D8-9C54-765A-2BBC62AC6622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79" name="Picture 107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4BCEC32-9032-4959-50B2-60A295F1C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0" name="Picture 107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DE9949D-91BE-49F2-1971-C678923D8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1" name="Picture 108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A4EEAB6-8772-A9DC-CEA0-9861D6086D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9A9D6A3B-E0B5-FCF7-7FE2-BA5C40714466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71</a:t>
                    </a:r>
                  </a:p>
                </p:txBody>
              </p:sp>
              <p:sp>
                <p:nvSpPr>
                  <p:cNvPr id="1084" name="TextBox 1083">
                    <a:extLst>
                      <a:ext uri="{FF2B5EF4-FFF2-40B4-BE49-F238E27FC236}">
                        <a16:creationId xmlns:a16="http://schemas.microsoft.com/office/drawing/2014/main" id="{BDCC1BAA-1F57-CA61-7DA8-6D7BA40DA4E0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BF3B3C12-A1AE-9E0B-210C-4FAD5EFB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76" name="Picture 12">
                  <a:extLst>
                    <a:ext uri="{FF2B5EF4-FFF2-40B4-BE49-F238E27FC236}">
                      <a16:creationId xmlns:a16="http://schemas.microsoft.com/office/drawing/2014/main" id="{2FC46F29-1C29-283B-B189-52ED56BC01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7" name="Picture 14">
                  <a:extLst>
                    <a:ext uri="{FF2B5EF4-FFF2-40B4-BE49-F238E27FC236}">
                      <a16:creationId xmlns:a16="http://schemas.microsoft.com/office/drawing/2014/main" id="{DB02FC39-DC81-9ABD-0DE1-009670BA6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334" t="-9518" r="3657" b="1"/>
                <a:stretch/>
              </p:blipFill>
              <p:spPr bwMode="auto">
                <a:xfrm>
                  <a:off x="6587613" y="883919"/>
                  <a:ext cx="1462014" cy="572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AC4FFB-D279-294C-A9EE-F3CC8426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13240395"/>
                <a:ext cx="640080" cy="64008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sp>
        <p:nvSpPr>
          <p:cNvPr id="51" name="AutoShape 4" descr="a piece of brown paper with a white background">
            <a:extLst>
              <a:ext uri="{FF2B5EF4-FFF2-40B4-BE49-F238E27FC236}">
                <a16:creationId xmlns:a16="http://schemas.microsoft.com/office/drawing/2014/main" id="{0F914006-0265-6A96-9EF0-7C7CB4A76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FB401F05-C6CB-AA46-9EA3-7B9B1A199177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3EB2E72-E0DD-D26B-3188-6EE96720F470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1690BAA-46BE-B689-66E0-4ACD3775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F1FA7C63-73A6-0ABF-FADE-A45FF1C09258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27BFF0C2-0475-3CE3-94E1-A61829C72AD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4" name="Picture 8223">
              <a:extLst>
                <a:ext uri="{FF2B5EF4-FFF2-40B4-BE49-F238E27FC236}">
                  <a16:creationId xmlns:a16="http://schemas.microsoft.com/office/drawing/2014/main" id="{B5E32B75-37FC-AFBE-CE74-9AC3F0EB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6" name="Group 8225">
            <a:extLst>
              <a:ext uri="{FF2B5EF4-FFF2-40B4-BE49-F238E27FC236}">
                <a16:creationId xmlns:a16="http://schemas.microsoft.com/office/drawing/2014/main" id="{685CEBA4-3902-FD2E-FCEA-626D63E98A42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7" name="Rectangle 8226">
              <a:extLst>
                <a:ext uri="{FF2B5EF4-FFF2-40B4-BE49-F238E27FC236}">
                  <a16:creationId xmlns:a16="http://schemas.microsoft.com/office/drawing/2014/main" id="{40B408E0-D11D-02BE-6155-99476A0BF52C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92DA786C-B18F-19FD-21E8-3995EF2BF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33" name="Group 8232">
            <a:extLst>
              <a:ext uri="{FF2B5EF4-FFF2-40B4-BE49-F238E27FC236}">
                <a16:creationId xmlns:a16="http://schemas.microsoft.com/office/drawing/2014/main" id="{278FB37E-EE4A-E62D-6ADA-65458B1CD0AF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34" name="Rectangle 8233">
              <a:extLst>
                <a:ext uri="{FF2B5EF4-FFF2-40B4-BE49-F238E27FC236}">
                  <a16:creationId xmlns:a16="http://schemas.microsoft.com/office/drawing/2014/main" id="{20F56830-45B6-BACB-8F1E-416A0BC53BC9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35" name="Picture 8234">
              <a:extLst>
                <a:ext uri="{FF2B5EF4-FFF2-40B4-BE49-F238E27FC236}">
                  <a16:creationId xmlns:a16="http://schemas.microsoft.com/office/drawing/2014/main" id="{4A0B5F12-F516-9766-EA51-643932E6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9" name="Group 8238">
            <a:extLst>
              <a:ext uri="{FF2B5EF4-FFF2-40B4-BE49-F238E27FC236}">
                <a16:creationId xmlns:a16="http://schemas.microsoft.com/office/drawing/2014/main" id="{0D612A6B-5489-73DB-E4D9-AA34461F6CF7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40" name="Rectangle 8239">
              <a:extLst>
                <a:ext uri="{FF2B5EF4-FFF2-40B4-BE49-F238E27FC236}">
                  <a16:creationId xmlns:a16="http://schemas.microsoft.com/office/drawing/2014/main" id="{22BD498F-2271-CB4D-4F4B-BE229835FC0C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41" name="Picture 8240">
              <a:extLst>
                <a:ext uri="{FF2B5EF4-FFF2-40B4-BE49-F238E27FC236}">
                  <a16:creationId xmlns:a16="http://schemas.microsoft.com/office/drawing/2014/main" id="{8F8B1552-6642-AF31-A037-9A74F137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104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126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1070">
            <a:extLst>
              <a:ext uri="{FF2B5EF4-FFF2-40B4-BE49-F238E27FC236}">
                <a16:creationId xmlns:a16="http://schemas.microsoft.com/office/drawing/2014/main" id="{9CB4C9E9-815B-2275-EB6F-F2D142A07708}"/>
              </a:ext>
            </a:extLst>
          </p:cNvPr>
          <p:cNvSpPr/>
          <p:nvPr/>
        </p:nvSpPr>
        <p:spPr>
          <a:xfrm>
            <a:off x="8920548" y="0"/>
            <a:ext cx="32714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6800D091-A71A-D601-10B8-E10FE00EB06E}"/>
              </a:ext>
            </a:extLst>
          </p:cNvPr>
          <p:cNvSpPr/>
          <p:nvPr/>
        </p:nvSpPr>
        <p:spPr>
          <a:xfrm>
            <a:off x="2885117" y="0"/>
            <a:ext cx="93068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2D02D4DB-9D05-06A7-2E5F-BE5643C863CC}"/>
              </a:ext>
            </a:extLst>
          </p:cNvPr>
          <p:cNvGrpSpPr/>
          <p:nvPr/>
        </p:nvGrpSpPr>
        <p:grpSpPr>
          <a:xfrm>
            <a:off x="9009008" y="773481"/>
            <a:ext cx="3182993" cy="6084519"/>
            <a:chOff x="9113525" y="773481"/>
            <a:chExt cx="3078475" cy="60845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D43F40-3FEB-E888-4646-95DA089C9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943" r="88289"/>
            <a:stretch/>
          </p:blipFill>
          <p:spPr>
            <a:xfrm>
              <a:off x="9146775" y="773481"/>
              <a:ext cx="1074440" cy="11496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664CDD-00AE-7150-4455-02D5DA411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25569" r="63663"/>
            <a:stretch/>
          </p:blipFill>
          <p:spPr>
            <a:xfrm>
              <a:off x="9146775" y="1898578"/>
              <a:ext cx="1074440" cy="11496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90E78B-6403-C01B-1B6B-4B795FCA2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50000" r="38898"/>
            <a:stretch/>
          </p:blipFill>
          <p:spPr>
            <a:xfrm>
              <a:off x="9146776" y="3023675"/>
              <a:ext cx="1107691" cy="114969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B02D96-0B72-BBA9-05F9-63D125D04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74323" r="14576"/>
            <a:stretch/>
          </p:blipFill>
          <p:spPr>
            <a:xfrm>
              <a:off x="9113525" y="4148771"/>
              <a:ext cx="1107691" cy="1149692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146775" y="5461783"/>
              <a:ext cx="3045225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340213" y="5571050"/>
              <a:ext cx="1734782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1E40C4EE-BE7B-0CFB-BF8B-D978EA8792DB}"/>
              </a:ext>
            </a:extLst>
          </p:cNvPr>
          <p:cNvGrpSpPr/>
          <p:nvPr/>
        </p:nvGrpSpPr>
        <p:grpSpPr>
          <a:xfrm>
            <a:off x="0" y="-26181"/>
            <a:ext cx="3867720" cy="6858000"/>
            <a:chOff x="-1" y="0"/>
            <a:chExt cx="3867720" cy="6858000"/>
          </a:xfrm>
        </p:grpSpPr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59CE55E8-7EA0-CD44-61EA-92ED173FE444}"/>
                </a:ext>
              </a:extLst>
            </p:cNvPr>
            <p:cNvSpPr/>
            <p:nvPr/>
          </p:nvSpPr>
          <p:spPr>
            <a:xfrm>
              <a:off x="-1" y="0"/>
              <a:ext cx="386772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91787519-6A11-EE9E-9990-C637672FE5C6}"/>
                </a:ext>
              </a:extLst>
            </p:cNvPr>
            <p:cNvGrpSpPr/>
            <p:nvPr/>
          </p:nvGrpSpPr>
          <p:grpSpPr>
            <a:xfrm>
              <a:off x="-1" y="0"/>
              <a:ext cx="3099119" cy="6858000"/>
              <a:chOff x="-1" y="0"/>
              <a:chExt cx="3099119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9607A2-8D60-C4CB-1CC1-E1FEC5E3BCFA}"/>
                  </a:ext>
                </a:extLst>
              </p:cNvPr>
              <p:cNvSpPr/>
              <p:nvPr/>
            </p:nvSpPr>
            <p:spPr>
              <a:xfrm>
                <a:off x="-1" y="0"/>
                <a:ext cx="3099119" cy="6858000"/>
              </a:xfrm>
              <a:prstGeom prst="rect">
                <a:avLst/>
              </a:prstGeom>
              <a:solidFill>
                <a:srgbClr val="CB27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>
                    <a:latin typeface="Aptos Light" panose="020B0004020202020204" pitchFamily="34" charset="0"/>
                  </a:rPr>
                  <a:t>Categories</a:t>
                </a:r>
                <a:endParaRPr lang="en-US"/>
              </a:p>
            </p:txBody>
          </p:sp>
          <p:pic>
            <p:nvPicPr>
              <p:cNvPr id="27" name="Picture 26" descr="A photo of a cute brunette woman 26 years old. Face only, she is turning her head to look at the camera.">
                <a:extLst>
                  <a:ext uri="{FF2B5EF4-FFF2-40B4-BE49-F238E27FC236}">
                    <a16:creationId xmlns:a16="http://schemas.microsoft.com/office/drawing/2014/main" id="{F00611A3-6D40-F22C-6888-ACECAF63CC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08" t="455" r="3016" b="11270"/>
              <a:stretch>
                <a:fillRect/>
              </a:stretch>
            </p:blipFill>
            <p:spPr bwMode="auto">
              <a:xfrm>
                <a:off x="652320" y="219848"/>
                <a:ext cx="1554480" cy="1554480"/>
              </a:xfrm>
              <a:custGeom>
                <a:avLst/>
                <a:gdLst>
                  <a:gd name="connsiteX0" fmla="*/ 914400 w 1828800"/>
                  <a:gd name="connsiteY0" fmla="*/ 0 h 1828800"/>
                  <a:gd name="connsiteX1" fmla="*/ 1828800 w 1828800"/>
                  <a:gd name="connsiteY1" fmla="*/ 914400 h 1828800"/>
                  <a:gd name="connsiteX2" fmla="*/ 914400 w 1828800"/>
                  <a:gd name="connsiteY2" fmla="*/ 1828800 h 1828800"/>
                  <a:gd name="connsiteX3" fmla="*/ 0 w 1828800"/>
                  <a:gd name="connsiteY3" fmla="*/ 914400 h 1828800"/>
                  <a:gd name="connsiteX4" fmla="*/ 914400 w 1828800"/>
                  <a:gd name="connsiteY4" fmla="*/ 0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0" h="1828800">
                    <a:moveTo>
                      <a:pt x="914400" y="0"/>
                    </a:moveTo>
                    <a:cubicBezTo>
                      <a:pt x="1419409" y="0"/>
                      <a:pt x="1828800" y="409391"/>
                      <a:pt x="1828800" y="914400"/>
                    </a:cubicBezTo>
                    <a:cubicBezTo>
                      <a:pt x="1828800" y="1419409"/>
                      <a:pt x="1419409" y="1828800"/>
                      <a:pt x="914400" y="1828800"/>
                    </a:cubicBezTo>
                    <a:cubicBezTo>
                      <a:pt x="409391" y="1828800"/>
                      <a:pt x="0" y="1419409"/>
                      <a:pt x="0" y="914400"/>
                    </a:cubicBezTo>
                    <a:cubicBezTo>
                      <a:pt x="0" y="409391"/>
                      <a:pt x="409391" y="0"/>
                      <a:pt x="914400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FFC000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ADC096-3C34-A4A4-E842-C30229BC6D46}"/>
                  </a:ext>
                </a:extLst>
              </p:cNvPr>
              <p:cNvSpPr/>
              <p:nvPr/>
            </p:nvSpPr>
            <p:spPr>
              <a:xfrm>
                <a:off x="289159" y="2250042"/>
                <a:ext cx="2314052" cy="814906"/>
              </a:xfrm>
              <a:prstGeom prst="rect">
                <a:avLst/>
              </a:prstGeom>
              <a:solidFill>
                <a:srgbClr val="CB27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2400" dirty="0">
                    <a:latin typeface="Aptos Light"/>
                  </a:rPr>
                  <a:t>Home Feed</a:t>
                </a:r>
                <a:endParaRPr lang="en-US" sz="2400" dirty="0">
                  <a:latin typeface="Aptos Light" panose="020B0004020202020204" pitchFamily="34" charset="0"/>
                </a:endParaRPr>
              </a:p>
            </p:txBody>
          </p:sp>
          <p:pic>
            <p:nvPicPr>
              <p:cNvPr id="9" name="Picture 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E9963E90-F0FA-D846-2F5B-E5A4D4AC1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925" y="2348378"/>
                <a:ext cx="524219" cy="52421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42E0BF-168A-FBA9-E191-A91740B1DEB2}"/>
                  </a:ext>
                </a:extLst>
              </p:cNvPr>
              <p:cNvSpPr/>
              <p:nvPr/>
            </p:nvSpPr>
            <p:spPr>
              <a:xfrm>
                <a:off x="289159" y="3014588"/>
                <a:ext cx="2314052" cy="814906"/>
              </a:xfrm>
              <a:prstGeom prst="rect">
                <a:avLst/>
              </a:prstGeom>
              <a:solidFill>
                <a:srgbClr val="CB27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ptos Light" panose="020B0004020202020204" pitchFamily="34" charset="0"/>
                  </a:rPr>
                  <a:t>         Settings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2CC32F5-E77D-22C8-8883-3836A4F89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0925" y="3112924"/>
                <a:ext cx="524219" cy="524219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6411CDE-EEFC-C167-3E81-59161CA4CAC0}"/>
                  </a:ext>
                </a:extLst>
              </p:cNvPr>
              <p:cNvSpPr/>
              <p:nvPr/>
            </p:nvSpPr>
            <p:spPr>
              <a:xfrm>
                <a:off x="371091" y="5955308"/>
                <a:ext cx="2314052" cy="275308"/>
              </a:xfrm>
              <a:prstGeom prst="rect">
                <a:avLst/>
              </a:prstGeom>
              <a:solidFill>
                <a:srgbClr val="CB27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>
                    <a:latin typeface="Aptos Light" panose="020B0004020202020204" pitchFamily="34" charset="0"/>
                  </a:rPr>
                  <a:t>Our locations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E22CBF5-6A90-E8A0-1852-63BFFDCB5565}"/>
                  </a:ext>
                </a:extLst>
              </p:cNvPr>
              <p:cNvSpPr/>
              <p:nvPr/>
            </p:nvSpPr>
            <p:spPr>
              <a:xfrm>
                <a:off x="289159" y="3779134"/>
                <a:ext cx="2314052" cy="814906"/>
              </a:xfrm>
              <a:prstGeom prst="rect">
                <a:avLst/>
              </a:prstGeom>
              <a:solidFill>
                <a:srgbClr val="CB27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ptos Light" panose="020B0004020202020204" pitchFamily="34" charset="0"/>
                  </a:rPr>
                  <a:t>         Shopping</a:t>
                </a:r>
                <a:br>
                  <a:rPr lang="en-US" sz="2400" dirty="0">
                    <a:latin typeface="Aptos Light" panose="020B0004020202020204" pitchFamily="34" charset="0"/>
                  </a:rPr>
                </a:br>
                <a:r>
                  <a:rPr lang="en-US" sz="2400" dirty="0">
                    <a:latin typeface="Aptos Light" panose="020B0004020202020204" pitchFamily="34" charset="0"/>
                  </a:rPr>
                  <a:t>Cart</a:t>
                </a: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9261984-39E8-37E2-B8C1-1DC506BA2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0925" y="3877470"/>
                <a:ext cx="524219" cy="524219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EABDBBD-A57D-02A2-E497-1D6EB789EFEA}"/>
                  </a:ext>
                </a:extLst>
              </p:cNvPr>
              <p:cNvSpPr txBox="1"/>
              <p:nvPr/>
            </p:nvSpPr>
            <p:spPr>
              <a:xfrm>
                <a:off x="580474" y="1911798"/>
                <a:ext cx="16981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Lucida Calligraphy" panose="03010101010101010101" pitchFamily="66" charset="0"/>
                    <a:cs typeface="Dreaming Outloud Script Pro" panose="020F0502020204030204" pitchFamily="66" charset="0"/>
                  </a:rPr>
                  <a:t>Hi, Laurie!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0DF4F04-149B-DB6B-53FE-14658A2CBE6E}"/>
                  </a:ext>
                </a:extLst>
              </p:cNvPr>
              <p:cNvSpPr/>
              <p:nvPr/>
            </p:nvSpPr>
            <p:spPr>
              <a:xfrm>
                <a:off x="997452" y="5033536"/>
                <a:ext cx="1564876" cy="814906"/>
              </a:xfrm>
              <a:prstGeom prst="rect">
                <a:avLst/>
              </a:prstGeom>
              <a:solidFill>
                <a:srgbClr val="CB27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latin typeface="Aptos Light" panose="020B0004020202020204" pitchFamily="34" charset="0"/>
                  </a:rPr>
                  <a:t>Sell your </a:t>
                </a:r>
                <a:br>
                  <a:rPr lang="en-US" sz="2400" dirty="0">
                    <a:latin typeface="Aptos Light" panose="020B0004020202020204" pitchFamily="34" charset="0"/>
                  </a:rPr>
                </a:br>
                <a:r>
                  <a:rPr lang="en-US" sz="2400" dirty="0">
                    <a:latin typeface="Aptos Light" panose="020B0004020202020204" pitchFamily="34" charset="0"/>
                  </a:rPr>
                  <a:t>items</a:t>
                </a: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FF0DA5B-2F18-C3BD-E167-C33367F33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30042" y="5131872"/>
                <a:ext cx="524219" cy="524219"/>
              </a:xfrm>
              <a:prstGeom prst="rect">
                <a:avLst/>
              </a:prstGeom>
            </p:spPr>
          </p:pic>
          <p:pic>
            <p:nvPicPr>
              <p:cNvPr id="1041" name="Picture 1040" descr="A black background with white lights&#10;&#10;Description automatically generated">
                <a:extLst>
                  <a:ext uri="{FF2B5EF4-FFF2-40B4-BE49-F238E27FC236}">
                    <a16:creationId xmlns:a16="http://schemas.microsoft.com/office/drawing/2014/main" id="{6C477A02-3A6B-4515-075C-A4C98E2F4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592" y="6183916"/>
                <a:ext cx="2314575" cy="533400"/>
              </a:xfrm>
              <a:prstGeom prst="rect">
                <a:avLst/>
              </a:prstGeom>
            </p:spPr>
          </p:pic>
        </p:grpSp>
      </p:grpSp>
      <p:sp>
        <p:nvSpPr>
          <p:cNvPr id="1120" name="TextBox 1119">
            <a:extLst>
              <a:ext uri="{FF2B5EF4-FFF2-40B4-BE49-F238E27FC236}">
                <a16:creationId xmlns:a16="http://schemas.microsoft.com/office/drawing/2014/main" id="{02FD80C1-0CDE-D5AA-8373-6D6865E0E9FD}"/>
              </a:ext>
            </a:extLst>
          </p:cNvPr>
          <p:cNvSpPr txBox="1"/>
          <p:nvPr/>
        </p:nvSpPr>
        <p:spPr>
          <a:xfrm rot="16200000">
            <a:off x="8952050" y="5976512"/>
            <a:ext cx="84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UP TO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D57EEB17-68CE-3ED1-08F8-5FA30A9422F3}"/>
              </a:ext>
            </a:extLst>
          </p:cNvPr>
          <p:cNvSpPr txBox="1"/>
          <p:nvPr/>
        </p:nvSpPr>
        <p:spPr>
          <a:xfrm>
            <a:off x="10285171" y="6458683"/>
            <a:ext cx="184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95000"/>
                  </a:schemeClr>
                </a:solidFill>
              </a:rPr>
              <a:t>*Conditions apply</a:t>
            </a: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0D19AE9E-AB9F-16D0-FF5F-47E375B9DA90}"/>
              </a:ext>
            </a:extLst>
          </p:cNvPr>
          <p:cNvSpPr txBox="1"/>
          <p:nvPr/>
        </p:nvSpPr>
        <p:spPr>
          <a:xfrm>
            <a:off x="10278636" y="1191778"/>
            <a:ext cx="17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wanted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0D4EE4B5-55F4-818C-2911-81C432CDD256}"/>
              </a:ext>
            </a:extLst>
          </p:cNvPr>
          <p:cNvSpPr txBox="1"/>
          <p:nvPr/>
        </p:nvSpPr>
        <p:spPr>
          <a:xfrm>
            <a:off x="10498141" y="2308855"/>
            <a:ext cx="138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Closets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96277D4C-53F7-5A0B-19C7-856EF0B46D2A}"/>
              </a:ext>
            </a:extLst>
          </p:cNvPr>
          <p:cNvSpPr txBox="1"/>
          <p:nvPr/>
        </p:nvSpPr>
        <p:spPr>
          <a:xfrm>
            <a:off x="10305505" y="3402819"/>
            <a:ext cx="174223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Most Popular Brands</a:t>
            </a: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04DAB895-D9D9-15B3-604D-5103026EFCDE}"/>
              </a:ext>
            </a:extLst>
          </p:cNvPr>
          <p:cNvSpPr txBox="1"/>
          <p:nvPr/>
        </p:nvSpPr>
        <p:spPr>
          <a:xfrm>
            <a:off x="10249409" y="4556632"/>
            <a:ext cx="188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than $5k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E53DA9-1509-7470-7E30-ADD103C6096E}"/>
              </a:ext>
            </a:extLst>
          </p:cNvPr>
          <p:cNvSpPr/>
          <p:nvPr/>
        </p:nvSpPr>
        <p:spPr>
          <a:xfrm>
            <a:off x="4817869" y="240208"/>
            <a:ext cx="3206213" cy="297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2B963-FE96-D435-6BEE-03E28E7566EE}"/>
              </a:ext>
            </a:extLst>
          </p:cNvPr>
          <p:cNvSpPr/>
          <p:nvPr/>
        </p:nvSpPr>
        <p:spPr>
          <a:xfrm>
            <a:off x="3076505" y="0"/>
            <a:ext cx="6230378" cy="707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7748344-BF8E-BAB1-2EB0-67016603A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9472943" y="264172"/>
            <a:ext cx="2289502" cy="3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7A4CB0F-93E5-560E-994B-1C6AB425CB5B}"/>
              </a:ext>
            </a:extLst>
          </p:cNvPr>
          <p:cNvGrpSpPr/>
          <p:nvPr/>
        </p:nvGrpSpPr>
        <p:grpSpPr>
          <a:xfrm>
            <a:off x="3231515" y="198114"/>
            <a:ext cx="5810250" cy="371273"/>
            <a:chOff x="3231515" y="271774"/>
            <a:chExt cx="5810250" cy="3712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C4E425-C333-8324-14A2-7EF2716563DF}"/>
                </a:ext>
              </a:extLst>
            </p:cNvPr>
            <p:cNvSpPr/>
            <p:nvPr/>
          </p:nvSpPr>
          <p:spPr>
            <a:xfrm>
              <a:off x="3231515" y="271774"/>
              <a:ext cx="5810250" cy="37127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’m looking for some shoes for a night out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E60E46-8C60-8F16-BADA-80ACB385E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4794" r="9963"/>
            <a:stretch/>
          </p:blipFill>
          <p:spPr>
            <a:xfrm>
              <a:off x="8288327" y="313868"/>
              <a:ext cx="275177" cy="297161"/>
            </a:xfrm>
            <a:prstGeom prst="rect">
              <a:avLst/>
            </a:prstGeom>
          </p:spPr>
        </p:pic>
      </p:grpSp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051E5BF-E192-2CBA-D984-954BB130AA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65" y="221855"/>
            <a:ext cx="315468" cy="315468"/>
          </a:xfrm>
          <a:prstGeom prst="rect">
            <a:avLst/>
          </a:prstGeom>
        </p:spPr>
      </p:pic>
      <p:sp>
        <p:nvSpPr>
          <p:cNvPr id="20" name="Rectangle 30">
            <a:extLst>
              <a:ext uri="{FF2B5EF4-FFF2-40B4-BE49-F238E27FC236}">
                <a16:creationId xmlns:a16="http://schemas.microsoft.com/office/drawing/2014/main" id="{E09B50B8-F33A-E5E5-715A-3F9519C3408E}"/>
              </a:ext>
            </a:extLst>
          </p:cNvPr>
          <p:cNvSpPr/>
          <p:nvPr/>
        </p:nvSpPr>
        <p:spPr>
          <a:xfrm>
            <a:off x="414345" y="4602820"/>
            <a:ext cx="2314052" cy="361335"/>
          </a:xfrm>
          <a:prstGeom prst="rect">
            <a:avLst/>
          </a:prstGeom>
          <a:solidFill>
            <a:srgbClr val="CB2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latin typeface="Aptos Light" panose="020B0004020202020204" pitchFamily="34" charset="0"/>
              </a:rPr>
              <a:t>Wishlist</a:t>
            </a:r>
          </a:p>
        </p:txBody>
      </p:sp>
      <p:pic>
        <p:nvPicPr>
          <p:cNvPr id="22" name="Imagen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15E37C0-97E1-48FD-215A-688D52E608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0114" y="4556351"/>
            <a:ext cx="457200" cy="4667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B516D1-467E-8EA2-FF3C-02E0F5BCAF57}"/>
              </a:ext>
            </a:extLst>
          </p:cNvPr>
          <p:cNvGrpSpPr/>
          <p:nvPr/>
        </p:nvGrpSpPr>
        <p:grpSpPr>
          <a:xfrm>
            <a:off x="3828576" y="1582377"/>
            <a:ext cx="4632960" cy="5507420"/>
            <a:chOff x="3828576" y="992597"/>
            <a:chExt cx="4632960" cy="5507420"/>
          </a:xfrm>
        </p:grpSpPr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4343EE29-9E5C-C3F3-3767-13D021DAF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47016" y="1631297"/>
              <a:ext cx="41148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EFC6F78-680E-8FD5-5834-B57093824046}"/>
                </a:ext>
              </a:extLst>
            </p:cNvPr>
            <p:cNvSpPr/>
            <p:nvPr/>
          </p:nvSpPr>
          <p:spPr>
            <a:xfrm>
              <a:off x="3828576" y="1013617"/>
              <a:ext cx="4632960" cy="5486400"/>
            </a:xfrm>
            <a:custGeom>
              <a:avLst/>
              <a:gdLst>
                <a:gd name="connsiteX0" fmla="*/ 233169 w 4632960"/>
                <a:gd name="connsiteY0" fmla="*/ 641386 h 5486400"/>
                <a:gd name="connsiteX1" fmla="*/ 233169 w 4632960"/>
                <a:gd name="connsiteY1" fmla="*/ 4708969 h 5486400"/>
                <a:gd name="connsiteX2" fmla="*/ 4330922 w 4632960"/>
                <a:gd name="connsiteY2" fmla="*/ 4708969 h 5486400"/>
                <a:gd name="connsiteX3" fmla="*/ 4330922 w 4632960"/>
                <a:gd name="connsiteY3" fmla="*/ 641386 h 5486400"/>
                <a:gd name="connsiteX4" fmla="*/ 0 w 4632960"/>
                <a:gd name="connsiteY4" fmla="*/ 0 h 5486400"/>
                <a:gd name="connsiteX5" fmla="*/ 4632960 w 4632960"/>
                <a:gd name="connsiteY5" fmla="*/ 0 h 5486400"/>
                <a:gd name="connsiteX6" fmla="*/ 4632960 w 4632960"/>
                <a:gd name="connsiteY6" fmla="*/ 5486400 h 5486400"/>
                <a:gd name="connsiteX7" fmla="*/ 0 w 4632960"/>
                <a:gd name="connsiteY7" fmla="*/ 548640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2960" h="5486400">
                  <a:moveTo>
                    <a:pt x="233169" y="641386"/>
                  </a:moveTo>
                  <a:lnTo>
                    <a:pt x="233169" y="4708969"/>
                  </a:lnTo>
                  <a:lnTo>
                    <a:pt x="4330922" y="4708969"/>
                  </a:lnTo>
                  <a:lnTo>
                    <a:pt x="4330922" y="641386"/>
                  </a:lnTo>
                  <a:close/>
                  <a:moveTo>
                    <a:pt x="0" y="0"/>
                  </a:moveTo>
                  <a:lnTo>
                    <a:pt x="4632960" y="0"/>
                  </a:lnTo>
                  <a:lnTo>
                    <a:pt x="4632960" y="5486400"/>
                  </a:lnTo>
                  <a:lnTo>
                    <a:pt x="0" y="5486400"/>
                  </a:lnTo>
                  <a:close/>
                </a:path>
              </a:pathLst>
            </a:custGeom>
            <a:solidFill>
              <a:srgbClr val="FDF0E9"/>
            </a:solidFill>
            <a:ln w="762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7" name="Picture 4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5338855-B5BC-6AAB-D92D-4E01E7039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672" y="5812168"/>
              <a:ext cx="457200" cy="457200"/>
            </a:xfrm>
            <a:prstGeom prst="rect">
              <a:avLst/>
            </a:prstGeom>
          </p:spPr>
        </p:pic>
        <p:pic>
          <p:nvPicPr>
            <p:cNvPr id="48" name="Picture 4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18C120B-5816-CE2A-B6D6-2432C457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2298" y="5812168"/>
              <a:ext cx="457200" cy="457200"/>
            </a:xfrm>
            <a:prstGeom prst="rect">
              <a:avLst/>
            </a:prstGeom>
          </p:spPr>
        </p:pic>
        <p:pic>
          <p:nvPicPr>
            <p:cNvPr id="49" name="Picture 4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E9845D55-BD74-D4B8-ADA9-6721E826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9485" y="5812168"/>
              <a:ext cx="457200" cy="45720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A6E275C-B4EE-AA0C-D870-0C5F08F219E0}"/>
                </a:ext>
              </a:extLst>
            </p:cNvPr>
            <p:cNvSpPr/>
            <p:nvPr/>
          </p:nvSpPr>
          <p:spPr>
            <a:xfrm>
              <a:off x="6396672" y="6269368"/>
              <a:ext cx="457200" cy="198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127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EA9E0BD-C484-0A2E-9E49-A0FE39C0A481}"/>
                </a:ext>
              </a:extLst>
            </p:cNvPr>
            <p:cNvSpPr txBox="1"/>
            <p:nvPr/>
          </p:nvSpPr>
          <p:spPr>
            <a:xfrm>
              <a:off x="4044698" y="5845175"/>
              <a:ext cx="2324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ptos Light" panose="020B0004020202020204" pitchFamily="34" charset="0"/>
                </a:rPr>
                <a:t>Blue high heel shoes by </a:t>
              </a:r>
              <a:r>
                <a:rPr lang="en-US" sz="1400" i="1" dirty="0">
                  <a:latin typeface="Aptos Light" panose="020B0004020202020204" pitchFamily="34" charset="0"/>
                </a:rPr>
                <a:t>Kurt Geiger made with</a:t>
              </a:r>
              <a:endParaRPr lang="en-US" sz="1400" dirty="0">
                <a:latin typeface="Aptos Light" panose="020B00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2CC4BFA-6F43-C7EF-D39A-087DD8359E2E}"/>
                </a:ext>
              </a:extLst>
            </p:cNvPr>
            <p:cNvSpPr txBox="1"/>
            <p:nvPr/>
          </p:nvSpPr>
          <p:spPr>
            <a:xfrm>
              <a:off x="5478496" y="6080509"/>
              <a:ext cx="73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ptos Light" panose="020B0004020202020204" pitchFamily="34" charset="0"/>
                </a:rPr>
                <a:t>More…</a:t>
              </a:r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0AD67B7A-6A08-9235-8B64-9B8B7E499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333" b="45000"/>
            <a:stretch/>
          </p:blipFill>
          <p:spPr bwMode="auto">
            <a:xfrm>
              <a:off x="6205556" y="1242743"/>
              <a:ext cx="1970690" cy="19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logo of a pair of high heels&#10;&#10;Description automatically generated">
              <a:extLst>
                <a:ext uri="{FF2B5EF4-FFF2-40B4-BE49-F238E27FC236}">
                  <a16:creationId xmlns:a16="http://schemas.microsoft.com/office/drawing/2014/main" id="{D34FF443-8AC9-197C-EE52-0EEC8AE1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436" y="992597"/>
              <a:ext cx="681483" cy="68148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EDC8AF-73B4-ABA1-85BB-A0DB4A491AF9}"/>
              </a:ext>
            </a:extLst>
          </p:cNvPr>
          <p:cNvGrpSpPr/>
          <p:nvPr/>
        </p:nvGrpSpPr>
        <p:grpSpPr>
          <a:xfrm>
            <a:off x="3828576" y="719009"/>
            <a:ext cx="4632960" cy="673943"/>
            <a:chOff x="3828576" y="719009"/>
            <a:chExt cx="4632960" cy="6739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5C57C5-9948-B53B-4A69-E79375991983}"/>
                </a:ext>
              </a:extLst>
            </p:cNvPr>
            <p:cNvSpPr/>
            <p:nvPr/>
          </p:nvSpPr>
          <p:spPr>
            <a:xfrm>
              <a:off x="3828576" y="719009"/>
              <a:ext cx="4632960" cy="6739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69ACE4-9E2C-EAF2-06D6-EB83CC52F8C1}"/>
                </a:ext>
              </a:extLst>
            </p:cNvPr>
            <p:cNvSpPr txBox="1"/>
            <p:nvPr/>
          </p:nvSpPr>
          <p:spPr>
            <a:xfrm>
              <a:off x="3895712" y="779774"/>
              <a:ext cx="19741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bg2">
                      <a:lumMod val="50000"/>
                    </a:schemeClr>
                  </a:solidFill>
                  <a:latin typeface="Aptos Light"/>
                </a:rPr>
                <a:t>Home Feed</a:t>
              </a:r>
              <a:endParaRPr lang="en-US" sz="2800" b="1" dirty="0">
                <a:solidFill>
                  <a:schemeClr val="bg2">
                    <a:lumMod val="50000"/>
                  </a:schemeClr>
                </a:solidFill>
                <a:latin typeface="Aptos Light" panose="020B0004020202020204" pitchFamily="34" charset="0"/>
              </a:endParaRPr>
            </a:p>
          </p:txBody>
        </p:sp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B574BBFC-A944-9687-B6D7-8EC8400A6E5B}"/>
                </a:ext>
              </a:extLst>
            </p:cNvPr>
            <p:cNvSpPr/>
            <p:nvPr/>
          </p:nvSpPr>
          <p:spPr>
            <a:xfrm>
              <a:off x="6752836" y="848739"/>
              <a:ext cx="1463327" cy="385290"/>
            </a:xfrm>
            <a:prstGeom prst="flowChartAlternateProcess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Following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84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icture 4" descr="A realistic smartphone. Simple design. The screen is completely white. Product listing. No hands. White background.">
            <a:extLst>
              <a:ext uri="{FF2B5EF4-FFF2-40B4-BE49-F238E27FC236}">
                <a16:creationId xmlns:a16="http://schemas.microsoft.com/office/drawing/2014/main" id="{269365A9-4CD7-E372-FFB0-0E3F23278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970" y="-1962836"/>
            <a:ext cx="14769940" cy="147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9F94634D-7C75-C8E7-1D77-3689172BDF2E}"/>
              </a:ext>
            </a:extLst>
          </p:cNvPr>
          <p:cNvGrpSpPr/>
          <p:nvPr/>
        </p:nvGrpSpPr>
        <p:grpSpPr>
          <a:xfrm>
            <a:off x="4507580" y="9795407"/>
            <a:ext cx="3148614" cy="1396217"/>
            <a:chOff x="9043386" y="5459564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59564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68831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52050" y="606795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1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AACD685-4221-AAF3-8B70-20A11192BB95}"/>
              </a:ext>
            </a:extLst>
          </p:cNvPr>
          <p:cNvGrpSpPr>
            <a:grpSpLocks noChangeAspect="1"/>
          </p:cNvGrpSpPr>
          <p:nvPr/>
        </p:nvGrpSpPr>
        <p:grpSpPr>
          <a:xfrm>
            <a:off x="3814463" y="3879989"/>
            <a:ext cx="4632960" cy="5486400"/>
            <a:chOff x="3828576" y="992597"/>
            <a:chExt cx="4632960" cy="54864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47A7F7-44B7-4E56-7212-65CFDEC15D41}"/>
                </a:ext>
              </a:extLst>
            </p:cNvPr>
            <p:cNvGrpSpPr/>
            <p:nvPr/>
          </p:nvGrpSpPr>
          <p:grpSpPr>
            <a:xfrm>
              <a:off x="3828576" y="992597"/>
              <a:ext cx="4632960" cy="5486400"/>
              <a:chOff x="3820160" y="883919"/>
              <a:chExt cx="4632960" cy="5486400"/>
            </a:xfrm>
          </p:grpSpPr>
          <p:pic>
            <p:nvPicPr>
              <p:cNvPr id="43" name="Picture 12">
                <a:extLst>
                  <a:ext uri="{FF2B5EF4-FFF2-40B4-BE49-F238E27FC236}">
                    <a16:creationId xmlns:a16="http://schemas.microsoft.com/office/drawing/2014/main" id="{4343EE29-9E5C-C3F3-3767-13D021DAF5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38600" y="1522619"/>
                <a:ext cx="4114800" cy="411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F1F781C-313F-5A48-5898-BAB2EF7C3951}"/>
                  </a:ext>
                </a:extLst>
              </p:cNvPr>
              <p:cNvGrpSpPr/>
              <p:nvPr/>
            </p:nvGrpSpPr>
            <p:grpSpPr>
              <a:xfrm>
                <a:off x="3820160" y="883919"/>
                <a:ext cx="4632960" cy="5486400"/>
                <a:chOff x="3820160" y="883919"/>
                <a:chExt cx="4632960" cy="5486400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EFC6F78-680E-8FD5-5834-B57093824046}"/>
                    </a:ext>
                  </a:extLst>
                </p:cNvPr>
                <p:cNvSpPr/>
                <p:nvPr/>
              </p:nvSpPr>
              <p:spPr>
                <a:xfrm>
                  <a:off x="3820160" y="883919"/>
                  <a:ext cx="4632960" cy="5486400"/>
                </a:xfrm>
                <a:custGeom>
                  <a:avLst/>
                  <a:gdLst>
                    <a:gd name="connsiteX0" fmla="*/ 233169 w 4632960"/>
                    <a:gd name="connsiteY0" fmla="*/ 641386 h 5486400"/>
                    <a:gd name="connsiteX1" fmla="*/ 233169 w 4632960"/>
                    <a:gd name="connsiteY1" fmla="*/ 4708969 h 5486400"/>
                    <a:gd name="connsiteX2" fmla="*/ 4330922 w 4632960"/>
                    <a:gd name="connsiteY2" fmla="*/ 4708969 h 5486400"/>
                    <a:gd name="connsiteX3" fmla="*/ 4330922 w 4632960"/>
                    <a:gd name="connsiteY3" fmla="*/ 641386 h 5486400"/>
                    <a:gd name="connsiteX4" fmla="*/ 0 w 4632960"/>
                    <a:gd name="connsiteY4" fmla="*/ 0 h 5486400"/>
                    <a:gd name="connsiteX5" fmla="*/ 4632960 w 4632960"/>
                    <a:gd name="connsiteY5" fmla="*/ 0 h 5486400"/>
                    <a:gd name="connsiteX6" fmla="*/ 4632960 w 4632960"/>
                    <a:gd name="connsiteY6" fmla="*/ 5486400 h 5486400"/>
                    <a:gd name="connsiteX7" fmla="*/ 0 w 4632960"/>
                    <a:gd name="connsiteY7" fmla="*/ 5486400 h 548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632960" h="5486400">
                      <a:moveTo>
                        <a:pt x="233169" y="641386"/>
                      </a:moveTo>
                      <a:lnTo>
                        <a:pt x="233169" y="4708969"/>
                      </a:lnTo>
                      <a:lnTo>
                        <a:pt x="4330922" y="4708969"/>
                      </a:lnTo>
                      <a:lnTo>
                        <a:pt x="4330922" y="641386"/>
                      </a:lnTo>
                      <a:close/>
                      <a:moveTo>
                        <a:pt x="0" y="0"/>
                      </a:moveTo>
                      <a:lnTo>
                        <a:pt x="4632960" y="0"/>
                      </a:lnTo>
                      <a:lnTo>
                        <a:pt x="4632960" y="5486400"/>
                      </a:lnTo>
                      <a:lnTo>
                        <a:pt x="0" y="5486400"/>
                      </a:lnTo>
                      <a:close/>
                    </a:path>
                  </a:pathLst>
                </a:custGeom>
                <a:solidFill>
                  <a:srgbClr val="FDF0E9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7" name="Picture 46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5338855-B5BC-6AAB-D92D-4E01E703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8256" y="570349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718C120B-5816-CE2A-B6D6-2432C4577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3882" y="570349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E9845D55-BD74-D4B8-ADA9-6721E826F5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1069" y="5703490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A6E275C-B4EE-AA0C-D870-0C5F08F219E0}"/>
                    </a:ext>
                  </a:extLst>
                </p:cNvPr>
                <p:cNvSpPr/>
                <p:nvPr/>
              </p:nvSpPr>
              <p:spPr>
                <a:xfrm>
                  <a:off x="6388256" y="6160690"/>
                  <a:ext cx="457200" cy="198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127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2670C502-9D13-42A4-62DB-8997D5F72D6D}"/>
                    </a:ext>
                  </a:extLst>
                </p:cNvPr>
                <p:cNvSpPr/>
                <p:nvPr/>
              </p:nvSpPr>
              <p:spPr>
                <a:xfrm>
                  <a:off x="7693882" y="6160690"/>
                  <a:ext cx="457200" cy="198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57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EA9E0BD-C484-0A2E-9E49-A0FE39C0A481}"/>
                    </a:ext>
                  </a:extLst>
                </p:cNvPr>
                <p:cNvSpPr txBox="1"/>
                <p:nvPr/>
              </p:nvSpPr>
              <p:spPr>
                <a:xfrm>
                  <a:off x="4036282" y="5736497"/>
                  <a:ext cx="23242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ptos Light" panose="020B0004020202020204" pitchFamily="34" charset="0"/>
                    </a:rPr>
                    <a:t>Blue high heel shoes by </a:t>
                  </a:r>
                  <a:r>
                    <a:rPr lang="en-US" sz="1400" i="1" dirty="0">
                      <a:latin typeface="Aptos Light" panose="020B0004020202020204" pitchFamily="34" charset="0"/>
                    </a:rPr>
                    <a:t>Kurt Geiger made with</a:t>
                  </a:r>
                  <a:endParaRPr lang="en-US" sz="1400" dirty="0">
                    <a:latin typeface="Aptos Light" panose="020B0004020202020204" pitchFamily="34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2CC4BFA-6F43-C7EF-D39A-087DD8359E2E}"/>
                    </a:ext>
                  </a:extLst>
                </p:cNvPr>
                <p:cNvSpPr txBox="1"/>
                <p:nvPr/>
              </p:nvSpPr>
              <p:spPr>
                <a:xfrm>
                  <a:off x="5470080" y="5971831"/>
                  <a:ext cx="73547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i="1" dirty="0">
                      <a:latin typeface="Aptos Light" panose="020B0004020202020204" pitchFamily="34" charset="0"/>
                    </a:rPr>
                    <a:t>More…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C34E9F6A-2042-BC06-C822-EC56EB49FE2B}"/>
                    </a:ext>
                  </a:extLst>
                </p:cNvPr>
                <p:cNvGrpSpPr/>
                <p:nvPr/>
              </p:nvGrpSpPr>
              <p:grpSpPr>
                <a:xfrm>
                  <a:off x="4053329" y="953805"/>
                  <a:ext cx="502920" cy="502920"/>
                  <a:chOff x="3055716" y="1600265"/>
                  <a:chExt cx="502920" cy="502920"/>
                </a:xfrm>
              </p:grpSpPr>
              <p:pic>
                <p:nvPicPr>
                  <p:cNvPr id="55" name="Picture 54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D3F67C55-1134-E759-8DCB-25617B1381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3124296" y="1668845"/>
                    <a:ext cx="365760" cy="365760"/>
                  </a:xfrm>
                  <a:prstGeom prst="rect">
                    <a:avLst/>
                  </a:prstGeom>
                </p:spPr>
              </p:pic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7232C2B4-01F4-9D16-03E9-EC5D0D527B3E}"/>
                      </a:ext>
                    </a:extLst>
                  </p:cNvPr>
                  <p:cNvSpPr/>
                  <p:nvPr/>
                </p:nvSpPr>
                <p:spPr>
                  <a:xfrm>
                    <a:off x="3055716" y="1600265"/>
                    <a:ext cx="502920" cy="502920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0AD67B7A-6A08-9235-8B64-9B8B7E499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333" b="45000"/>
            <a:stretch/>
          </p:blipFill>
          <p:spPr bwMode="auto">
            <a:xfrm>
              <a:off x="6205556" y="1242743"/>
              <a:ext cx="1970690" cy="19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ACEBABBE-F3F2-E8E9-7D53-85F6A8A31BF2}"/>
              </a:ext>
            </a:extLst>
          </p:cNvPr>
          <p:cNvGrpSpPr/>
          <p:nvPr/>
        </p:nvGrpSpPr>
        <p:grpSpPr>
          <a:xfrm>
            <a:off x="3806047" y="11122071"/>
            <a:ext cx="4632960" cy="5486400"/>
            <a:chOff x="3820160" y="-5008881"/>
            <a:chExt cx="4632960" cy="5486400"/>
          </a:xfrm>
        </p:grpSpPr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D8604197-254B-0F2F-8310-5486D0B127CC}"/>
                </a:ext>
              </a:extLst>
            </p:cNvPr>
            <p:cNvGrpSpPr/>
            <p:nvPr/>
          </p:nvGrpSpPr>
          <p:grpSpPr>
            <a:xfrm>
              <a:off x="3820160" y="-5008881"/>
              <a:ext cx="4632960" cy="5486400"/>
              <a:chOff x="3820160" y="883919"/>
              <a:chExt cx="4632960" cy="5486400"/>
            </a:xfrm>
          </p:grpSpPr>
          <p:pic>
            <p:nvPicPr>
              <p:cNvPr id="1033" name="Picture 12">
                <a:extLst>
                  <a:ext uri="{FF2B5EF4-FFF2-40B4-BE49-F238E27FC236}">
                    <a16:creationId xmlns:a16="http://schemas.microsoft.com/office/drawing/2014/main" id="{968FC86E-86E2-FA67-83C8-12CC6DA15E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57504" y="1509784"/>
                <a:ext cx="4114800" cy="411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16FDA382-45EF-A93B-E8DF-D2D20D977D96}"/>
                  </a:ext>
                </a:extLst>
              </p:cNvPr>
              <p:cNvGrpSpPr/>
              <p:nvPr/>
            </p:nvGrpSpPr>
            <p:grpSpPr>
              <a:xfrm>
                <a:off x="3820160" y="883919"/>
                <a:ext cx="4632960" cy="5486400"/>
                <a:chOff x="3820160" y="883919"/>
                <a:chExt cx="4632960" cy="5486400"/>
              </a:xfrm>
            </p:grpSpPr>
            <p:sp>
              <p:nvSpPr>
                <p:cNvPr id="1035" name="Freeform: Shape 1034">
                  <a:extLst>
                    <a:ext uri="{FF2B5EF4-FFF2-40B4-BE49-F238E27FC236}">
                      <a16:creationId xmlns:a16="http://schemas.microsoft.com/office/drawing/2014/main" id="{9FAF98B3-A8B4-68DF-E0F1-7709170041F9}"/>
                    </a:ext>
                  </a:extLst>
                </p:cNvPr>
                <p:cNvSpPr/>
                <p:nvPr/>
              </p:nvSpPr>
              <p:spPr>
                <a:xfrm>
                  <a:off x="3820160" y="883919"/>
                  <a:ext cx="4632960" cy="5486400"/>
                </a:xfrm>
                <a:custGeom>
                  <a:avLst/>
                  <a:gdLst>
                    <a:gd name="connsiteX0" fmla="*/ 233169 w 4632960"/>
                    <a:gd name="connsiteY0" fmla="*/ 641386 h 5486400"/>
                    <a:gd name="connsiteX1" fmla="*/ 233169 w 4632960"/>
                    <a:gd name="connsiteY1" fmla="*/ 4708969 h 5486400"/>
                    <a:gd name="connsiteX2" fmla="*/ 4330922 w 4632960"/>
                    <a:gd name="connsiteY2" fmla="*/ 4708969 h 5486400"/>
                    <a:gd name="connsiteX3" fmla="*/ 4330922 w 4632960"/>
                    <a:gd name="connsiteY3" fmla="*/ 641386 h 5486400"/>
                    <a:gd name="connsiteX4" fmla="*/ 0 w 4632960"/>
                    <a:gd name="connsiteY4" fmla="*/ 0 h 5486400"/>
                    <a:gd name="connsiteX5" fmla="*/ 4632960 w 4632960"/>
                    <a:gd name="connsiteY5" fmla="*/ 0 h 5486400"/>
                    <a:gd name="connsiteX6" fmla="*/ 4632960 w 4632960"/>
                    <a:gd name="connsiteY6" fmla="*/ 5486400 h 5486400"/>
                    <a:gd name="connsiteX7" fmla="*/ 0 w 4632960"/>
                    <a:gd name="connsiteY7" fmla="*/ 5486400 h 5486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632960" h="5486400">
                      <a:moveTo>
                        <a:pt x="233169" y="641386"/>
                      </a:moveTo>
                      <a:lnTo>
                        <a:pt x="233169" y="4708969"/>
                      </a:lnTo>
                      <a:lnTo>
                        <a:pt x="4330922" y="4708969"/>
                      </a:lnTo>
                      <a:lnTo>
                        <a:pt x="4330922" y="641386"/>
                      </a:lnTo>
                      <a:close/>
                      <a:moveTo>
                        <a:pt x="0" y="0"/>
                      </a:moveTo>
                      <a:lnTo>
                        <a:pt x="4632960" y="0"/>
                      </a:lnTo>
                      <a:lnTo>
                        <a:pt x="4632960" y="5486400"/>
                      </a:lnTo>
                      <a:lnTo>
                        <a:pt x="0" y="5486400"/>
                      </a:lnTo>
                      <a:close/>
                    </a:path>
                  </a:pathLst>
                </a:custGeom>
                <a:solidFill>
                  <a:srgbClr val="FDF0E9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6" name="Picture 1035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9DE5DC4-94B4-FD4D-E27A-31497A75D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8256" y="570349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1037" name="Picture 1036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138DDC7-B7C0-830B-5AC6-6AA84518D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3882" y="5703490"/>
                  <a:ext cx="457200" cy="457200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1799175-425D-8B41-11C3-D32501FD33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41069" y="5703490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1039" name="Rectangle 1038">
                  <a:extLst>
                    <a:ext uri="{FF2B5EF4-FFF2-40B4-BE49-F238E27FC236}">
                      <a16:creationId xmlns:a16="http://schemas.microsoft.com/office/drawing/2014/main" id="{F87DB37A-9A50-5EF1-8D2D-03FEFCA81E3C}"/>
                    </a:ext>
                  </a:extLst>
                </p:cNvPr>
                <p:cNvSpPr/>
                <p:nvPr/>
              </p:nvSpPr>
              <p:spPr>
                <a:xfrm>
                  <a:off x="6388256" y="6160690"/>
                  <a:ext cx="457200" cy="198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381</a:t>
                  </a:r>
                </a:p>
              </p:txBody>
            </p:sp>
            <p:sp>
              <p:nvSpPr>
                <p:cNvPr id="1040" name="Rectangle 1039">
                  <a:extLst>
                    <a:ext uri="{FF2B5EF4-FFF2-40B4-BE49-F238E27FC236}">
                      <a16:creationId xmlns:a16="http://schemas.microsoft.com/office/drawing/2014/main" id="{21210C9A-6825-D340-81C1-66C872ED957B}"/>
                    </a:ext>
                  </a:extLst>
                </p:cNvPr>
                <p:cNvSpPr/>
                <p:nvPr/>
              </p:nvSpPr>
              <p:spPr>
                <a:xfrm>
                  <a:off x="7693882" y="6160690"/>
                  <a:ext cx="457200" cy="19805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80</a:t>
                  </a:r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408ED0C1-5DD0-0A6C-8407-472EB442B1FD}"/>
                    </a:ext>
                  </a:extLst>
                </p:cNvPr>
                <p:cNvSpPr txBox="1"/>
                <p:nvPr/>
              </p:nvSpPr>
              <p:spPr>
                <a:xfrm>
                  <a:off x="4036282" y="5736497"/>
                  <a:ext cx="23242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ptos Light" panose="020B0004020202020204" pitchFamily="34" charset="0"/>
                    </a:rPr>
                    <a:t>Red high heel shoes by </a:t>
                  </a:r>
                  <a:r>
                    <a:rPr lang="en-US" sz="1400" i="1" dirty="0">
                      <a:latin typeface="Aptos Light" panose="020B0004020202020204" pitchFamily="34" charset="0"/>
                    </a:rPr>
                    <a:t>Yves Saint Laurent with</a:t>
                  </a:r>
                  <a:endParaRPr lang="en-US" sz="1400" dirty="0">
                    <a:latin typeface="Aptos Light" panose="020B0004020202020204" pitchFamily="34" charset="0"/>
                  </a:endParaRPr>
                </a:p>
              </p:txBody>
            </p: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B317CB08-F903-1F19-C7CF-8123B5526D4C}"/>
                    </a:ext>
                  </a:extLst>
                </p:cNvPr>
                <p:cNvSpPr txBox="1"/>
                <p:nvPr/>
              </p:nvSpPr>
              <p:spPr>
                <a:xfrm>
                  <a:off x="5470080" y="5974081"/>
                  <a:ext cx="73547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i="1" dirty="0">
                      <a:latin typeface="Aptos Light" panose="020B0004020202020204" pitchFamily="34" charset="0"/>
                    </a:rPr>
                    <a:t>More…</a:t>
                  </a:r>
                </a:p>
              </p:txBody>
            </p:sp>
            <p:grpSp>
              <p:nvGrpSpPr>
                <p:cNvPr id="1045" name="Group 1044">
                  <a:extLst>
                    <a:ext uri="{FF2B5EF4-FFF2-40B4-BE49-F238E27FC236}">
                      <a16:creationId xmlns:a16="http://schemas.microsoft.com/office/drawing/2014/main" id="{80035932-F131-4B48-4F4D-DBC030CB2A94}"/>
                    </a:ext>
                  </a:extLst>
                </p:cNvPr>
                <p:cNvGrpSpPr/>
                <p:nvPr/>
              </p:nvGrpSpPr>
              <p:grpSpPr>
                <a:xfrm>
                  <a:off x="4053329" y="953805"/>
                  <a:ext cx="502920" cy="502920"/>
                  <a:chOff x="3055716" y="1600265"/>
                  <a:chExt cx="502920" cy="502920"/>
                </a:xfrm>
              </p:grpSpPr>
              <p:pic>
                <p:nvPicPr>
                  <p:cNvPr id="1046" name="Picture 1045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0FFD642-89FA-8C19-77A4-7A107E9803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3124296" y="1668845"/>
                    <a:ext cx="365760" cy="365760"/>
                  </a:xfrm>
                  <a:prstGeom prst="rect">
                    <a:avLst/>
                  </a:prstGeom>
                </p:spPr>
              </p:pic>
              <p:sp>
                <p:nvSpPr>
                  <p:cNvPr id="1047" name="Oval 1046">
                    <a:extLst>
                      <a:ext uri="{FF2B5EF4-FFF2-40B4-BE49-F238E27FC236}">
                        <a16:creationId xmlns:a16="http://schemas.microsoft.com/office/drawing/2014/main" id="{15FC6BED-97CB-7139-AB82-7427D0644D64}"/>
                      </a:ext>
                    </a:extLst>
                  </p:cNvPr>
                  <p:cNvSpPr/>
                  <p:nvPr/>
                </p:nvSpPr>
                <p:spPr>
                  <a:xfrm>
                    <a:off x="3055716" y="1600265"/>
                    <a:ext cx="502920" cy="502920"/>
                  </a:xfrm>
                  <a:prstGeom prst="ellipse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1028" name="Picture 2">
              <a:extLst>
                <a:ext uri="{FF2B5EF4-FFF2-40B4-BE49-F238E27FC236}">
                  <a16:creationId xmlns:a16="http://schemas.microsoft.com/office/drawing/2014/main" id="{EA6D3335-AB0E-0014-6768-12C9476A9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6060" y="-4877177"/>
              <a:ext cx="2032000" cy="464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92" name="Picture 1091" descr="A realistic smartphone. Simple design. The screen is completely white. Product listing. No hands. White background.">
            <a:extLst>
              <a:ext uri="{FF2B5EF4-FFF2-40B4-BE49-F238E27FC236}">
                <a16:creationId xmlns:a16="http://schemas.microsoft.com/office/drawing/2014/main" id="{8926EC6A-780B-E575-0662-7C5AC7438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"/>
          <a:stretch/>
        </p:blipFill>
        <p:spPr bwMode="auto">
          <a:xfrm>
            <a:off x="-1282069" y="-1962836"/>
            <a:ext cx="14763039" cy="14747752"/>
          </a:xfrm>
          <a:custGeom>
            <a:avLst/>
            <a:gdLst>
              <a:gd name="connsiteX0" fmla="*/ 5085973 w 14763039"/>
              <a:gd name="connsiteY0" fmla="*/ 5254542 h 14747752"/>
              <a:gd name="connsiteX1" fmla="*/ 5085973 w 14763039"/>
              <a:gd name="connsiteY1" fmla="*/ 12579282 h 14747752"/>
              <a:gd name="connsiteX2" fmla="*/ 9718932 w 14763039"/>
              <a:gd name="connsiteY2" fmla="*/ 12579282 h 14747752"/>
              <a:gd name="connsiteX3" fmla="*/ 9718932 w 14763039"/>
              <a:gd name="connsiteY3" fmla="*/ 5254542 h 14747752"/>
              <a:gd name="connsiteX4" fmla="*/ 0 w 14763039"/>
              <a:gd name="connsiteY4" fmla="*/ 0 h 14747752"/>
              <a:gd name="connsiteX5" fmla="*/ 14763039 w 14763039"/>
              <a:gd name="connsiteY5" fmla="*/ 0 h 14747752"/>
              <a:gd name="connsiteX6" fmla="*/ 14763039 w 14763039"/>
              <a:gd name="connsiteY6" fmla="*/ 14747752 h 14747752"/>
              <a:gd name="connsiteX7" fmla="*/ 0 w 14763039"/>
              <a:gd name="connsiteY7" fmla="*/ 14747752 h 1474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63039" h="14747752">
                <a:moveTo>
                  <a:pt x="5085973" y="5254542"/>
                </a:moveTo>
                <a:lnTo>
                  <a:pt x="5085973" y="12579282"/>
                </a:lnTo>
                <a:lnTo>
                  <a:pt x="9718932" y="12579282"/>
                </a:lnTo>
                <a:lnTo>
                  <a:pt x="9718932" y="5254542"/>
                </a:lnTo>
                <a:close/>
                <a:moveTo>
                  <a:pt x="0" y="0"/>
                </a:moveTo>
                <a:lnTo>
                  <a:pt x="14763039" y="0"/>
                </a:lnTo>
                <a:lnTo>
                  <a:pt x="14763039" y="14747752"/>
                </a:lnTo>
                <a:lnTo>
                  <a:pt x="0" y="1474775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BC8D0D7-8AAE-11B7-46BD-3D26C3CF120F}"/>
              </a:ext>
            </a:extLst>
          </p:cNvPr>
          <p:cNvGrpSpPr/>
          <p:nvPr/>
        </p:nvGrpSpPr>
        <p:grpSpPr>
          <a:xfrm>
            <a:off x="3739798" y="1225622"/>
            <a:ext cx="1110919" cy="1429968"/>
            <a:chOff x="3753911" y="136550"/>
            <a:chExt cx="1110919" cy="14299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D43F40-3FEB-E888-4646-95DA089C9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943" r="88289"/>
            <a:stretch/>
          </p:blipFill>
          <p:spPr>
            <a:xfrm>
              <a:off x="3753911" y="136550"/>
              <a:ext cx="1110919" cy="1149692"/>
            </a:xfrm>
            <a:prstGeom prst="rect">
              <a:avLst/>
            </a:prstGeom>
          </p:spPr>
        </p:pic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3810445" y="1104853"/>
              <a:ext cx="963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Most </a:t>
              </a:r>
              <a:br>
                <a:rPr lang="en-US" sz="1200" dirty="0"/>
              </a:br>
              <a:r>
                <a:rPr lang="en-US" sz="1200" dirty="0"/>
                <a:t>wanted</a:t>
              </a:r>
            </a:p>
          </p:txBody>
        </p:sp>
      </p:grpSp>
      <p:pic>
        <p:nvPicPr>
          <p:cNvPr id="1032" name="Picture 8" descr="Troquer">
            <a:extLst>
              <a:ext uri="{FF2B5EF4-FFF2-40B4-BE49-F238E27FC236}">
                <a16:creationId xmlns:a16="http://schemas.microsoft.com/office/drawing/2014/main" id="{87748344-BF8E-BAB1-2EB0-67016603A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025" y="865537"/>
            <a:ext cx="1637347" cy="50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7A4CB0F-93E5-560E-994B-1C6AB425CB5B}"/>
              </a:ext>
            </a:extLst>
          </p:cNvPr>
          <p:cNvGrpSpPr/>
          <p:nvPr/>
        </p:nvGrpSpPr>
        <p:grpSpPr>
          <a:xfrm>
            <a:off x="3853606" y="2705129"/>
            <a:ext cx="4632960" cy="446850"/>
            <a:chOff x="3867719" y="196197"/>
            <a:chExt cx="4632960" cy="4468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C4E425-C333-8324-14A2-7EF2716563DF}"/>
                </a:ext>
              </a:extLst>
            </p:cNvPr>
            <p:cNvSpPr/>
            <p:nvPr/>
          </p:nvSpPr>
          <p:spPr>
            <a:xfrm>
              <a:off x="3867719" y="196197"/>
              <a:ext cx="4632960" cy="44685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 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’m looking for some shoes for a night out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E60E46-8C60-8F16-BADA-80ACB385E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4794" r="9963"/>
            <a:stretch/>
          </p:blipFill>
          <p:spPr>
            <a:xfrm>
              <a:off x="8127571" y="313868"/>
              <a:ext cx="275177" cy="29716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87562F-E8B4-9A79-5018-BA887A3CA023}"/>
              </a:ext>
            </a:extLst>
          </p:cNvPr>
          <p:cNvGrpSpPr/>
          <p:nvPr/>
        </p:nvGrpSpPr>
        <p:grpSpPr>
          <a:xfrm>
            <a:off x="5019882" y="1246537"/>
            <a:ext cx="1110919" cy="1265459"/>
            <a:chOff x="5033995" y="126092"/>
            <a:chExt cx="1110919" cy="12654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664CDD-00AE-7150-4455-02D5DA411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25569" r="63663"/>
            <a:stretch/>
          </p:blipFill>
          <p:spPr>
            <a:xfrm>
              <a:off x="5033995" y="126092"/>
              <a:ext cx="1110919" cy="114969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952CF8-4D98-C016-BB83-B7387109CD9A}"/>
                </a:ext>
              </a:extLst>
            </p:cNvPr>
            <p:cNvSpPr txBox="1"/>
            <p:nvPr/>
          </p:nvSpPr>
          <p:spPr>
            <a:xfrm>
              <a:off x="5076554" y="1114552"/>
              <a:ext cx="963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Closets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06CA32-95B6-0C61-C189-A46A2DBEF39A}"/>
              </a:ext>
            </a:extLst>
          </p:cNvPr>
          <p:cNvGrpSpPr/>
          <p:nvPr/>
        </p:nvGrpSpPr>
        <p:grpSpPr>
          <a:xfrm>
            <a:off x="6299966" y="1236080"/>
            <a:ext cx="1145298" cy="1259420"/>
            <a:chOff x="6314079" y="132682"/>
            <a:chExt cx="1145298" cy="12594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90E78B-6403-C01B-1B6B-4B795FCA2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50000" r="38898"/>
            <a:stretch/>
          </p:blipFill>
          <p:spPr>
            <a:xfrm>
              <a:off x="6314079" y="132682"/>
              <a:ext cx="1145298" cy="114969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A1A31-8EE7-53DF-3D4A-7435F597D3B2}"/>
                </a:ext>
              </a:extLst>
            </p:cNvPr>
            <p:cNvSpPr txBox="1"/>
            <p:nvPr/>
          </p:nvSpPr>
          <p:spPr>
            <a:xfrm>
              <a:off x="6404993" y="1115103"/>
              <a:ext cx="963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Designers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F06211-4697-EF4B-CAB4-C82D6D089E4F}"/>
              </a:ext>
            </a:extLst>
          </p:cNvPr>
          <p:cNvGrpSpPr/>
          <p:nvPr/>
        </p:nvGrpSpPr>
        <p:grpSpPr>
          <a:xfrm>
            <a:off x="7382935" y="1215164"/>
            <a:ext cx="1145298" cy="1450676"/>
            <a:chOff x="7397048" y="126092"/>
            <a:chExt cx="1145298" cy="14506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B02D96-0B72-BBA9-05F9-63D125D04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74323" r="14576"/>
            <a:stretch/>
          </p:blipFill>
          <p:spPr>
            <a:xfrm>
              <a:off x="7397048" y="126092"/>
              <a:ext cx="1145298" cy="114969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FA3536-7A00-4A0A-3225-5C19CAAED2B0}"/>
                </a:ext>
              </a:extLst>
            </p:cNvPr>
            <p:cNvSpPr txBox="1"/>
            <p:nvPr/>
          </p:nvSpPr>
          <p:spPr>
            <a:xfrm>
              <a:off x="7487962" y="1115103"/>
              <a:ext cx="963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Less </a:t>
              </a:r>
              <a:br>
                <a:rPr lang="en-US" sz="1200" dirty="0"/>
              </a:br>
              <a:r>
                <a:rPr lang="en-US" sz="1200" dirty="0"/>
                <a:t>than $5k</a:t>
              </a:r>
            </a:p>
          </p:txBody>
        </p:sp>
      </p:grpSp>
      <p:pic>
        <p:nvPicPr>
          <p:cNvPr id="1088" name="Picture 108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D65485-A339-A282-572C-7F6BE5F456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76" y="921303"/>
            <a:ext cx="357933" cy="357933"/>
          </a:xfrm>
          <a:prstGeom prst="rect">
            <a:avLst/>
          </a:prstGeom>
        </p:spPr>
      </p:pic>
      <p:sp>
        <p:nvSpPr>
          <p:cNvPr id="1096" name="Rectangle 1095">
            <a:extLst>
              <a:ext uri="{FF2B5EF4-FFF2-40B4-BE49-F238E27FC236}">
                <a16:creationId xmlns:a16="http://schemas.microsoft.com/office/drawing/2014/main" id="{DD9607A2-8D60-C4CB-1CC1-E1FEC5E3BCFA}"/>
              </a:ext>
            </a:extLst>
          </p:cNvPr>
          <p:cNvSpPr/>
          <p:nvPr/>
        </p:nvSpPr>
        <p:spPr>
          <a:xfrm>
            <a:off x="402643" y="865537"/>
            <a:ext cx="2859123" cy="6858000"/>
          </a:xfrm>
          <a:prstGeom prst="rect">
            <a:avLst/>
          </a:prstGeom>
          <a:solidFill>
            <a:srgbClr val="CB2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Aptos Light" panose="020B0004020202020204" pitchFamily="34" charset="0"/>
              </a:rPr>
              <a:t>Categories</a:t>
            </a:r>
            <a:endParaRPr lang="en-US"/>
          </a:p>
        </p:txBody>
      </p:sp>
      <p:pic>
        <p:nvPicPr>
          <p:cNvPr id="1097" name="Picture 1096" descr="A photo of a cute brunette woman 26 years old. Face only, she is turning her head to look at the camera.">
            <a:extLst>
              <a:ext uri="{FF2B5EF4-FFF2-40B4-BE49-F238E27FC236}">
                <a16:creationId xmlns:a16="http://schemas.microsoft.com/office/drawing/2014/main" id="{F00611A3-6D40-F22C-6888-ACECAF63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8" t="455" r="3016" b="11270"/>
          <a:stretch>
            <a:fillRect/>
          </a:stretch>
        </p:blipFill>
        <p:spPr bwMode="auto">
          <a:xfrm>
            <a:off x="1054964" y="1085385"/>
            <a:ext cx="1554480" cy="155448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8" name="Rectangle 1097">
            <a:extLst>
              <a:ext uri="{FF2B5EF4-FFF2-40B4-BE49-F238E27FC236}">
                <a16:creationId xmlns:a16="http://schemas.microsoft.com/office/drawing/2014/main" id="{ADADC096-3C34-A4A4-E842-C30229BC6D46}"/>
              </a:ext>
            </a:extLst>
          </p:cNvPr>
          <p:cNvSpPr/>
          <p:nvPr/>
        </p:nvSpPr>
        <p:spPr>
          <a:xfrm>
            <a:off x="691803" y="3260722"/>
            <a:ext cx="2314052" cy="814906"/>
          </a:xfrm>
          <a:prstGeom prst="rect">
            <a:avLst/>
          </a:prstGeom>
          <a:solidFill>
            <a:srgbClr val="CB2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latin typeface="Aptos Light" panose="020B0004020202020204" pitchFamily="34" charset="0"/>
              </a:rPr>
              <a:t>Your Feeds</a:t>
            </a:r>
          </a:p>
        </p:txBody>
      </p:sp>
      <p:pic>
        <p:nvPicPr>
          <p:cNvPr id="1099" name="Picture 109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9963E90-F0FA-D846-2F5B-E5A4D4AC1F29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9" y="3359058"/>
            <a:ext cx="524219" cy="524219"/>
          </a:xfrm>
          <a:prstGeom prst="rect">
            <a:avLst/>
          </a:prstGeom>
        </p:spPr>
      </p:pic>
      <p:sp>
        <p:nvSpPr>
          <p:cNvPr id="1100" name="Rectangle 1099">
            <a:extLst>
              <a:ext uri="{FF2B5EF4-FFF2-40B4-BE49-F238E27FC236}">
                <a16:creationId xmlns:a16="http://schemas.microsoft.com/office/drawing/2014/main" id="{0442E0BF-168A-FBA9-E191-A91740B1DEB2}"/>
              </a:ext>
            </a:extLst>
          </p:cNvPr>
          <p:cNvSpPr/>
          <p:nvPr/>
        </p:nvSpPr>
        <p:spPr>
          <a:xfrm>
            <a:off x="691803" y="4025268"/>
            <a:ext cx="2314052" cy="814906"/>
          </a:xfrm>
          <a:prstGeom prst="rect">
            <a:avLst/>
          </a:prstGeom>
          <a:solidFill>
            <a:srgbClr val="CB2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ptos Light" panose="020B0004020202020204" pitchFamily="34" charset="0"/>
              </a:rPr>
              <a:t>         Categories</a:t>
            </a:r>
          </a:p>
        </p:txBody>
      </p:sp>
      <p:pic>
        <p:nvPicPr>
          <p:cNvPr id="1101" name="Picture 1100">
            <a:extLst>
              <a:ext uri="{FF2B5EF4-FFF2-40B4-BE49-F238E27FC236}">
                <a16:creationId xmlns:a16="http://schemas.microsoft.com/office/drawing/2014/main" id="{12CC32F5-E77D-22C8-8883-3836A4F89AE2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569" y="4123604"/>
            <a:ext cx="524219" cy="524219"/>
          </a:xfrm>
          <a:prstGeom prst="rect">
            <a:avLst/>
          </a:prstGeom>
        </p:spPr>
      </p:pic>
      <p:sp>
        <p:nvSpPr>
          <p:cNvPr id="1102" name="Rectangle 1101">
            <a:extLst>
              <a:ext uri="{FF2B5EF4-FFF2-40B4-BE49-F238E27FC236}">
                <a16:creationId xmlns:a16="http://schemas.microsoft.com/office/drawing/2014/main" id="{96411CDE-EEFC-C167-3E81-59161CA4CAC0}"/>
              </a:ext>
            </a:extLst>
          </p:cNvPr>
          <p:cNvSpPr/>
          <p:nvPr/>
        </p:nvSpPr>
        <p:spPr>
          <a:xfrm>
            <a:off x="755592" y="6666631"/>
            <a:ext cx="2314052" cy="275308"/>
          </a:xfrm>
          <a:prstGeom prst="rect">
            <a:avLst/>
          </a:prstGeom>
          <a:solidFill>
            <a:srgbClr val="CB2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7E22CBF5-6A90-E8A0-1852-63BFFDCB5565}"/>
              </a:ext>
            </a:extLst>
          </p:cNvPr>
          <p:cNvSpPr/>
          <p:nvPr/>
        </p:nvSpPr>
        <p:spPr>
          <a:xfrm>
            <a:off x="691803" y="4789814"/>
            <a:ext cx="2314052" cy="814906"/>
          </a:xfrm>
          <a:prstGeom prst="rect">
            <a:avLst/>
          </a:prstGeom>
          <a:solidFill>
            <a:srgbClr val="CB2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ptos Light" panose="020B0004020202020204" pitchFamily="34" charset="0"/>
              </a:rPr>
              <a:t>         Shopping</a:t>
            </a:r>
            <a:br>
              <a:rPr lang="en-US" sz="2400" dirty="0">
                <a:latin typeface="Aptos Light" panose="020B0004020202020204" pitchFamily="34" charset="0"/>
              </a:rPr>
            </a:br>
            <a:r>
              <a:rPr lang="en-US" sz="2400" dirty="0">
                <a:latin typeface="Aptos Light" panose="020B0004020202020204" pitchFamily="34" charset="0"/>
              </a:rPr>
              <a:t>Cart</a:t>
            </a:r>
          </a:p>
        </p:txBody>
      </p:sp>
      <p:pic>
        <p:nvPicPr>
          <p:cNvPr id="1104" name="Picture 1103">
            <a:extLst>
              <a:ext uri="{FF2B5EF4-FFF2-40B4-BE49-F238E27FC236}">
                <a16:creationId xmlns:a16="http://schemas.microsoft.com/office/drawing/2014/main" id="{19261984-39E8-37E2-B8C1-1DC506BA226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569" y="4888150"/>
            <a:ext cx="524219" cy="524219"/>
          </a:xfrm>
          <a:prstGeom prst="rect">
            <a:avLst/>
          </a:prstGeom>
        </p:spPr>
      </p:pic>
      <p:sp>
        <p:nvSpPr>
          <p:cNvPr id="1105" name="TextBox 1104">
            <a:extLst>
              <a:ext uri="{FF2B5EF4-FFF2-40B4-BE49-F238E27FC236}">
                <a16:creationId xmlns:a16="http://schemas.microsoft.com/office/drawing/2014/main" id="{5EABDBBD-A57D-02A2-E497-1D6EB789EFEA}"/>
              </a:ext>
            </a:extLst>
          </p:cNvPr>
          <p:cNvSpPr txBox="1"/>
          <p:nvPr/>
        </p:nvSpPr>
        <p:spPr>
          <a:xfrm>
            <a:off x="983118" y="2777335"/>
            <a:ext cx="169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Lucida Calligraphy" panose="03010101010101010101" pitchFamily="66" charset="0"/>
                <a:cs typeface="Dreaming Outloud Script Pro" panose="020F0502020204030204" pitchFamily="66" charset="0"/>
              </a:rPr>
              <a:t>Hi, Laurie!</a:t>
            </a:r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E0DF4F04-149B-DB6B-53FE-14658A2CBE6E}"/>
              </a:ext>
            </a:extLst>
          </p:cNvPr>
          <p:cNvSpPr/>
          <p:nvPr/>
        </p:nvSpPr>
        <p:spPr>
          <a:xfrm>
            <a:off x="1400096" y="5554359"/>
            <a:ext cx="1564876" cy="814906"/>
          </a:xfrm>
          <a:prstGeom prst="rect">
            <a:avLst/>
          </a:prstGeom>
          <a:solidFill>
            <a:srgbClr val="CB2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ptos Light" panose="020B0004020202020204" pitchFamily="34" charset="0"/>
              </a:rPr>
              <a:t>Sell your </a:t>
            </a:r>
            <a:br>
              <a:rPr lang="en-US" sz="2400" dirty="0">
                <a:latin typeface="Aptos Light" panose="020B0004020202020204" pitchFamily="34" charset="0"/>
              </a:rPr>
            </a:br>
            <a:r>
              <a:rPr lang="en-US" sz="2400" dirty="0">
                <a:latin typeface="Aptos Light" panose="020B0004020202020204" pitchFamily="34" charset="0"/>
              </a:rPr>
              <a:t>items</a:t>
            </a:r>
          </a:p>
        </p:txBody>
      </p:sp>
      <p:pic>
        <p:nvPicPr>
          <p:cNvPr id="1107" name="Picture 1106">
            <a:extLst>
              <a:ext uri="{FF2B5EF4-FFF2-40B4-BE49-F238E27FC236}">
                <a16:creationId xmlns:a16="http://schemas.microsoft.com/office/drawing/2014/main" id="{9FF0DA5B-2F18-C3BD-E167-C33367F33A7F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86" y="5652695"/>
            <a:ext cx="524219" cy="524219"/>
          </a:xfrm>
          <a:prstGeom prst="rect">
            <a:avLst/>
          </a:prstGeom>
        </p:spPr>
      </p:pic>
      <p:pic>
        <p:nvPicPr>
          <p:cNvPr id="1108" name="Picture 1107" descr="A black background with white lights&#10;&#10;Description automatically generated">
            <a:extLst>
              <a:ext uri="{FF2B5EF4-FFF2-40B4-BE49-F238E27FC236}">
                <a16:creationId xmlns:a16="http://schemas.microsoft.com/office/drawing/2014/main" id="{6C477A02-3A6B-4515-075C-A4C98E2F410D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6" y="7079933"/>
            <a:ext cx="2314575" cy="533400"/>
          </a:xfrm>
          <a:prstGeom prst="rect">
            <a:avLst/>
          </a:prstGeom>
        </p:spPr>
      </p:pic>
      <p:pic>
        <p:nvPicPr>
          <p:cNvPr id="2050" name="Picture 2" descr="A realistic smartphone. Simple design. The screen is completely white. Product listing. No hands. White background.">
            <a:extLst>
              <a:ext uri="{FF2B5EF4-FFF2-40B4-BE49-F238E27FC236}">
                <a16:creationId xmlns:a16="http://schemas.microsoft.com/office/drawing/2014/main" id="{118811BB-AD22-7815-0A86-693247CB3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58"/>
          <a:stretch/>
        </p:blipFill>
        <p:spPr bwMode="auto">
          <a:xfrm>
            <a:off x="-1305318" y="-1946550"/>
            <a:ext cx="4784410" cy="1474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9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87F7-BB45-085E-5BAB-063A2DAD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F5E00-660B-FA76-8795-FB5F22508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6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6842-1D62-A87E-D928-B655505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47AB-0209-59C3-398D-4CBED883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Update data from every microservice to the client’s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Shadow Deployment</a:t>
            </a:r>
            <a:r>
              <a:rPr lang="en-US" dirty="0"/>
              <a:t>: Test out the prototype with dummy data and see that it behaves as expected. Human tests.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Canary Deployment</a:t>
            </a:r>
            <a:r>
              <a:rPr lang="en-US" dirty="0"/>
              <a:t>: Start with a small fraction of traffic.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Blue/Green Deployment</a:t>
            </a:r>
            <a:r>
              <a:rPr lang="en-US" dirty="0"/>
              <a:t>: Route customer traffic from old website to new website. Rollback is easy to do. Alternatively, have them both running in parallel but with different domains.</a:t>
            </a:r>
          </a:p>
        </p:txBody>
      </p:sp>
    </p:spTree>
    <p:extLst>
      <p:ext uri="{BB962C8B-B14F-4D97-AF65-F5344CB8AC3E}">
        <p14:creationId xmlns:p14="http://schemas.microsoft.com/office/powerpoint/2010/main" val="1807300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4016-EF9F-CBB3-D50B-417E914B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1D128-4BE9-DD13-4687-B082A3223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Most microservices can be fully automated, but there are others that may benefit from human intervention.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“Sell your items” microservice may take feedback from the user when the item’s metadata is generated. Having a human in the loop would turn this into </a:t>
            </a:r>
            <a:r>
              <a:rPr lang="en-US" b="1" dirty="0"/>
              <a:t>partial automation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054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ntage ICONS for men and women">
            <a:extLst>
              <a:ext uri="{FF2B5EF4-FFF2-40B4-BE49-F238E27FC236}">
                <a16:creationId xmlns:a16="http://schemas.microsoft.com/office/drawing/2014/main" id="{4819E8E9-590B-C177-4072-730885B41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r="49332" b="640"/>
          <a:stretch/>
        </p:blipFill>
        <p:spPr bwMode="auto">
          <a:xfrm>
            <a:off x="2157046" y="0"/>
            <a:ext cx="31089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Vintage ICONS for men and women">
            <a:extLst>
              <a:ext uri="{FF2B5EF4-FFF2-40B4-BE49-F238E27FC236}">
                <a16:creationId xmlns:a16="http://schemas.microsoft.com/office/drawing/2014/main" id="{40633265-E132-C2F2-77FB-E9BF04F3C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7" r="1489"/>
          <a:stretch/>
        </p:blipFill>
        <p:spPr bwMode="auto">
          <a:xfrm>
            <a:off x="6096000" y="0"/>
            <a:ext cx="31089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966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46DB713-8551-F6B9-F54C-36406B73BF68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AFF312-55E5-0718-5A11-82F83E244D1D}"/>
                </a:ext>
              </a:extLst>
            </p:cNvPr>
            <p:cNvSpPr/>
            <p:nvPr/>
          </p:nvSpPr>
          <p:spPr>
            <a:xfrm>
              <a:off x="2667000" y="0"/>
              <a:ext cx="6858000" cy="6858000"/>
            </a:xfrm>
            <a:prstGeom prst="rect">
              <a:avLst/>
            </a:prstGeom>
            <a:solidFill>
              <a:srgbClr val="FAF2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338F34-6B3B-1BC7-5A72-68CFABF63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171" b="8718"/>
            <a:stretch/>
          </p:blipFill>
          <p:spPr>
            <a:xfrm>
              <a:off x="2667000" y="4009291"/>
              <a:ext cx="6858000" cy="2133602"/>
            </a:xfrm>
            <a:prstGeom prst="rect">
              <a:avLst/>
            </a:prstGeom>
          </p:spPr>
        </p:pic>
        <p:pic>
          <p:nvPicPr>
            <p:cNvPr id="12" name="Picture 11" descr="A black and white logo&#10;&#10;Description automatically generated">
              <a:extLst>
                <a:ext uri="{FF2B5EF4-FFF2-40B4-BE49-F238E27FC236}">
                  <a16:creationId xmlns:a16="http://schemas.microsoft.com/office/drawing/2014/main" id="{560D5F9F-0F20-B84E-EBFF-5B3378975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752" y="3548643"/>
              <a:ext cx="3592496" cy="11157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E6E163-822B-F95B-7EF5-E012F38B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033" b="48138"/>
            <a:stretch/>
          </p:blipFill>
          <p:spPr>
            <a:xfrm>
              <a:off x="2667000" y="497680"/>
              <a:ext cx="6858000" cy="2731477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2CB6B31E-D056-ECDA-2CD8-61AD9AD37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6066" y="2447749"/>
              <a:ext cx="4679868" cy="1202647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E096CCB-4B56-A54A-70D7-1C715B0EBDCD}"/>
              </a:ext>
            </a:extLst>
          </p:cNvPr>
          <p:cNvSpPr txBox="1"/>
          <p:nvPr/>
        </p:nvSpPr>
        <p:spPr>
          <a:xfrm>
            <a:off x="5513614" y="2088854"/>
            <a:ext cx="1164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Walbaum Display" panose="02070503090703020303" pitchFamily="18" charset="0"/>
              </a:rPr>
              <a:t>THE</a:t>
            </a:r>
          </a:p>
        </p:txBody>
      </p:sp>
    </p:spTree>
    <p:extLst>
      <p:ext uri="{BB962C8B-B14F-4D97-AF65-F5344CB8AC3E}">
        <p14:creationId xmlns:p14="http://schemas.microsoft.com/office/powerpoint/2010/main" val="164521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VG icon for men shoes in 50s Vintage style">
            <a:extLst>
              <a:ext uri="{FF2B5EF4-FFF2-40B4-BE49-F238E27FC236}">
                <a16:creationId xmlns:a16="http://schemas.microsoft.com/office/drawing/2014/main" id="{833FAD87-A4C3-6D14-5A1B-917A0AE4F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" y="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VG icon for men watch in 50s Vintage style">
            <a:extLst>
              <a:ext uri="{FF2B5EF4-FFF2-40B4-BE49-F238E27FC236}">
                <a16:creationId xmlns:a16="http://schemas.microsoft.com/office/drawing/2014/main" id="{79573334-B7F3-E1BD-46DC-3077484C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272" y="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A4A61-1E29-B160-265C-E69E9EA5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975" y="0"/>
            <a:ext cx="2286198" cy="2286198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059B286-3B25-C64B-F866-BF9D9A9A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5777" y="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VG icon of a simple women's diamond ring in a 50's vintage style, no shadows, no model wearing the item">
            <a:extLst>
              <a:ext uri="{FF2B5EF4-FFF2-40B4-BE49-F238E27FC236}">
                <a16:creationId xmlns:a16="http://schemas.microsoft.com/office/drawing/2014/main" id="{F0CD463B-BE5B-FA61-EC7A-8E40DD8F9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VG icon of women's sunglasses in a 50's vintage style, no shadows, no model wearing the item">
            <a:extLst>
              <a:ext uri="{FF2B5EF4-FFF2-40B4-BE49-F238E27FC236}">
                <a16:creationId xmlns:a16="http://schemas.microsoft.com/office/drawing/2014/main" id="{E40E9DAB-8CEE-6DD8-D53B-4E218405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76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VG icon of a women's blouse in a 50's vintage style">
            <a:extLst>
              <a:ext uri="{FF2B5EF4-FFF2-40B4-BE49-F238E27FC236}">
                <a16:creationId xmlns:a16="http://schemas.microsoft.com/office/drawing/2014/main" id="{9D41D054-6DCB-46FE-49F7-EEF8E0715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381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VG icon of a women's purse in a 50's vintage style, no shadows, no model wearing the item">
            <a:extLst>
              <a:ext uri="{FF2B5EF4-FFF2-40B4-BE49-F238E27FC236}">
                <a16:creationId xmlns:a16="http://schemas.microsoft.com/office/drawing/2014/main" id="{7CB11B36-D1A9-A867-D4A1-7BA2557E0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777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BA2EA72-C1E2-E208-3817-CCCBF8C1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0391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VG icon of women's heels in a 50's vintage style">
            <a:extLst>
              <a:ext uri="{FF2B5EF4-FFF2-40B4-BE49-F238E27FC236}">
                <a16:creationId xmlns:a16="http://schemas.microsoft.com/office/drawing/2014/main" id="{1666B2BE-B0EE-96DB-D997-016170169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1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SVG icon of men's pants in a 50's vintage style">
            <a:extLst>
              <a:ext uri="{FF2B5EF4-FFF2-40B4-BE49-F238E27FC236}">
                <a16:creationId xmlns:a16="http://schemas.microsoft.com/office/drawing/2014/main" id="{30EA1FBE-B51E-8605-6D52-40A4B7FF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391" y="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SVG icon of a men's tie in a 50's vintage style">
            <a:extLst>
              <a:ext uri="{FF2B5EF4-FFF2-40B4-BE49-F238E27FC236}">
                <a16:creationId xmlns:a16="http://schemas.microsoft.com/office/drawing/2014/main" id="{04DA5704-CCCF-ED19-8FEE-1C17D159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89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SVG icon of a men's fedora hat in a 50's vintage style">
            <a:extLst>
              <a:ext uri="{FF2B5EF4-FFF2-40B4-BE49-F238E27FC236}">
                <a16:creationId xmlns:a16="http://schemas.microsoft.com/office/drawing/2014/main" id="{F954B3D1-F7D0-3F19-92C2-FDD5E379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896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SVG icon of a men's coat in a 50's vintage, hand-drawn style">
            <a:extLst>
              <a:ext uri="{FF2B5EF4-FFF2-40B4-BE49-F238E27FC236}">
                <a16:creationId xmlns:a16="http://schemas.microsoft.com/office/drawing/2014/main" id="{6857E2A3-69E1-5468-436D-910AE457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421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SVG icon of a women's skirt in a 50's vintage, hand-drawn style">
            <a:extLst>
              <a:ext uri="{FF2B5EF4-FFF2-40B4-BE49-F238E27FC236}">
                <a16:creationId xmlns:a16="http://schemas.microsoft.com/office/drawing/2014/main" id="{C1E19006-43BA-E528-2054-58EEA760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966" y="4572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708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B30E2C-0473-7BE4-5263-2854AE6A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8195">
            <a:extLst>
              <a:ext uri="{FF2B5EF4-FFF2-40B4-BE49-F238E27FC236}">
                <a16:creationId xmlns:a16="http://schemas.microsoft.com/office/drawing/2014/main" id="{7B261191-5A45-733E-8E3E-4F1A53465F9B}"/>
              </a:ext>
            </a:extLst>
          </p:cNvPr>
          <p:cNvGrpSpPr/>
          <p:nvPr/>
        </p:nvGrpSpPr>
        <p:grpSpPr>
          <a:xfrm>
            <a:off x="3791023" y="1180208"/>
            <a:ext cx="4632961" cy="17560339"/>
            <a:chOff x="3791023" y="1164968"/>
            <a:chExt cx="4632961" cy="175603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6000FE-706A-DF3C-87B0-E6AB9AC19DE5}"/>
                </a:ext>
              </a:extLst>
            </p:cNvPr>
            <p:cNvGrpSpPr/>
            <p:nvPr/>
          </p:nvGrpSpPr>
          <p:grpSpPr>
            <a:xfrm>
              <a:off x="3791023" y="1164968"/>
              <a:ext cx="4632960" cy="5486400"/>
              <a:chOff x="3791023" y="1164968"/>
              <a:chExt cx="4632960" cy="5486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90" name="Group 1089">
                <a:extLst>
                  <a:ext uri="{FF2B5EF4-FFF2-40B4-BE49-F238E27FC236}">
                    <a16:creationId xmlns:a16="http://schemas.microsoft.com/office/drawing/2014/main" id="{174408A0-AC8A-78A6-93AE-214FE431D760}"/>
                  </a:ext>
                </a:extLst>
              </p:cNvPr>
              <p:cNvGrpSpPr/>
              <p:nvPr/>
            </p:nvGrpSpPr>
            <p:grpSpPr>
              <a:xfrm>
                <a:off x="3791023" y="1164968"/>
                <a:ext cx="4632960" cy="5486400"/>
                <a:chOff x="3820159" y="883919"/>
                <a:chExt cx="4632960" cy="5486400"/>
              </a:xfrm>
            </p:grpSpPr>
            <p:grpSp>
              <p:nvGrpSpPr>
                <p:cNvPr id="1035" name="Group 1034">
                  <a:extLst>
                    <a:ext uri="{FF2B5EF4-FFF2-40B4-BE49-F238E27FC236}">
                      <a16:creationId xmlns:a16="http://schemas.microsoft.com/office/drawing/2014/main" id="{0650525D-D320-9BD8-78C5-CBAE0E9B08E0}"/>
                    </a:ext>
                  </a:extLst>
                </p:cNvPr>
                <p:cNvGrpSpPr/>
                <p:nvPr/>
              </p:nvGrpSpPr>
              <p:grpSpPr>
                <a:xfrm>
                  <a:off x="3820159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5468C33B-308D-4B19-DFEB-3A7A9982C1B4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37" name="Picture 1036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86804E59-6AE1-C943-479D-CE8F0C505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788F9B5-5529-502B-67BD-F6556D6F3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42E28EE-6AC8-626B-6F58-3DAE860D1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5AAF9EE9-00C7-0E2F-9840-71627F206C78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05725321-759B-F5F0-828B-E98DE5ABA6C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85477FA8-20E0-255D-9044-9C396FD8286E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49" name="Picture 14">
                  <a:extLst>
                    <a:ext uri="{FF2B5EF4-FFF2-40B4-BE49-F238E27FC236}">
                      <a16:creationId xmlns:a16="http://schemas.microsoft.com/office/drawing/2014/main" id="{6D9AEFEC-FE53-3284-436A-05081E6F94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0" b="1707"/>
                <a:stretch/>
              </p:blipFill>
              <p:spPr bwMode="auto">
                <a:xfrm>
                  <a:off x="6893191" y="953805"/>
                  <a:ext cx="1234532" cy="503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0" name="Picture 12">
                  <a:extLst>
                    <a:ext uri="{FF2B5EF4-FFF2-40B4-BE49-F238E27FC236}">
                      <a16:creationId xmlns:a16="http://schemas.microsoft.com/office/drawing/2014/main" id="{5C610196-C4C4-5281-C86B-F8090BBC2B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56466" y="1511095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58" descr="A blue dress with black dots&#10;&#10;Description automatically generated">
                <a:extLst>
                  <a:ext uri="{FF2B5EF4-FFF2-40B4-BE49-F238E27FC236}">
                    <a16:creationId xmlns:a16="http://schemas.microsoft.com/office/drawing/2014/main" id="{C857A4DD-1190-5EAB-8424-6D80031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13" y="1169881"/>
                <a:ext cx="640080" cy="64008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0A0620-19FB-F9BE-91C6-6564F9720EC9}"/>
                </a:ext>
              </a:extLst>
            </p:cNvPr>
            <p:cNvGrpSpPr/>
            <p:nvPr/>
          </p:nvGrpSpPr>
          <p:grpSpPr>
            <a:xfrm>
              <a:off x="3791024" y="7197468"/>
              <a:ext cx="4632960" cy="5486400"/>
              <a:chOff x="3791024" y="7197468"/>
              <a:chExt cx="4632960" cy="5486400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F67D65CE-18C2-8807-0C35-1B7C660B5018}"/>
                  </a:ext>
                </a:extLst>
              </p:cNvPr>
              <p:cNvGrpSpPr/>
              <p:nvPr/>
            </p:nvGrpSpPr>
            <p:grpSpPr>
              <a:xfrm>
                <a:off x="3791024" y="7197468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0DC0EBCA-0845-1FE6-9512-C3847758ACB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9440EAE7-8116-9DB3-72D9-5D8959715BAE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0" name="Picture 105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8A86181-A08B-FFE3-9202-D9E6A752F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1" name="Picture 106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BF733A6-8875-0395-2FAB-0431450D81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2" name="Picture 1061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9F5DCA8-2C7D-7909-1555-FD6806EEDB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0A835C0-C6DE-6095-29F3-B4160367127F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17</a:t>
                    </a:r>
                  </a:p>
                </p:txBody>
              </p:sp>
              <p:sp>
                <p:nvSpPr>
                  <p:cNvPr id="1065" name="TextBox 1064">
                    <a:extLst>
                      <a:ext uri="{FF2B5EF4-FFF2-40B4-BE49-F238E27FC236}">
                        <a16:creationId xmlns:a16="http://schemas.microsoft.com/office/drawing/2014/main" id="{BF07A58B-BD86-9EC7-658D-61B29E14C90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Small and elegant purse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Dasein 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with metal</a:t>
                    </a:r>
                  </a:p>
                </p:txBody>
              </p:sp>
              <p:sp>
                <p:nvSpPr>
                  <p:cNvPr id="1066" name="TextBox 1065">
                    <a:extLst>
                      <a:ext uri="{FF2B5EF4-FFF2-40B4-BE49-F238E27FC236}">
                        <a16:creationId xmlns:a16="http://schemas.microsoft.com/office/drawing/2014/main" id="{5CD8AD96-A57E-69F8-1C82-30458EF9B065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57" name="Picture 12">
                  <a:extLst>
                    <a:ext uri="{FF2B5EF4-FFF2-40B4-BE49-F238E27FC236}">
                      <a16:creationId xmlns:a16="http://schemas.microsoft.com/office/drawing/2014/main" id="{90476D9F-38F6-620B-5874-31071E2629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8" name="Picture 4">
                  <a:extLst>
                    <a:ext uri="{FF2B5EF4-FFF2-40B4-BE49-F238E27FC236}">
                      <a16:creationId xmlns:a16="http://schemas.microsoft.com/office/drawing/2014/main" id="{7390CA75-BB66-C236-5446-35A9D4FBD0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2805" y="1033871"/>
                  <a:ext cx="1808277" cy="367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4DB80C-3A4C-F96F-7B38-C03B87464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7199374"/>
                <a:ext cx="638373" cy="638373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E925C8-1D5E-A66C-8528-56057FBE19A9}"/>
                </a:ext>
              </a:extLst>
            </p:cNvPr>
            <p:cNvGrpSpPr/>
            <p:nvPr/>
          </p:nvGrpSpPr>
          <p:grpSpPr>
            <a:xfrm>
              <a:off x="3791024" y="13238907"/>
              <a:ext cx="4632960" cy="5486400"/>
              <a:chOff x="3791024" y="13238907"/>
              <a:chExt cx="4632960" cy="5486400"/>
            </a:xfrm>
          </p:grpSpPr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1E20D8A9-6C7D-3138-85B3-2752AFE73AD3}"/>
                  </a:ext>
                </a:extLst>
              </p:cNvPr>
              <p:cNvGrpSpPr/>
              <p:nvPr/>
            </p:nvGrpSpPr>
            <p:grpSpPr>
              <a:xfrm>
                <a:off x="3791024" y="13238907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75" name="Group 1074">
                  <a:extLst>
                    <a:ext uri="{FF2B5EF4-FFF2-40B4-BE49-F238E27FC236}">
                      <a16:creationId xmlns:a16="http://schemas.microsoft.com/office/drawing/2014/main" id="{18B4A42E-CB54-0E8B-32D2-00AD2667DE4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id="{0A4ADBA7-74D8-9C54-765A-2BBC62AC6622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79" name="Picture 107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4BCEC32-9032-4959-50B2-60A295F1C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0" name="Picture 107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DE9949D-91BE-49F2-1971-C678923D8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1" name="Picture 108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A4EEAB6-8772-A9DC-CEA0-9861D6086D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9A9D6A3B-E0B5-FCF7-7FE2-BA5C40714466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71</a:t>
                    </a:r>
                  </a:p>
                </p:txBody>
              </p:sp>
              <p:sp>
                <p:nvSpPr>
                  <p:cNvPr id="1084" name="TextBox 1083">
                    <a:extLst>
                      <a:ext uri="{FF2B5EF4-FFF2-40B4-BE49-F238E27FC236}">
                        <a16:creationId xmlns:a16="http://schemas.microsoft.com/office/drawing/2014/main" id="{BDCC1BAA-1F57-CA61-7DA8-6D7BA40DA4E0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BF3B3C12-A1AE-9E0B-210C-4FAD5EFB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76" name="Picture 12">
                  <a:extLst>
                    <a:ext uri="{FF2B5EF4-FFF2-40B4-BE49-F238E27FC236}">
                      <a16:creationId xmlns:a16="http://schemas.microsoft.com/office/drawing/2014/main" id="{2FC46F29-1C29-283B-B189-52ED56BC01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7" name="Picture 14">
                  <a:extLst>
                    <a:ext uri="{FF2B5EF4-FFF2-40B4-BE49-F238E27FC236}">
                      <a16:creationId xmlns:a16="http://schemas.microsoft.com/office/drawing/2014/main" id="{DB02FC39-DC81-9ABD-0DE1-009670BA6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334" t="-9518" r="3657" b="1"/>
                <a:stretch/>
              </p:blipFill>
              <p:spPr bwMode="auto">
                <a:xfrm>
                  <a:off x="6587613" y="883919"/>
                  <a:ext cx="1462014" cy="572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AC4FFB-D279-294C-A9EE-F3CC8426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13240395"/>
                <a:ext cx="640080" cy="64008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sp>
        <p:nvSpPr>
          <p:cNvPr id="51" name="AutoShape 4" descr="a piece of brown paper with a white background">
            <a:extLst>
              <a:ext uri="{FF2B5EF4-FFF2-40B4-BE49-F238E27FC236}">
                <a16:creationId xmlns:a16="http://schemas.microsoft.com/office/drawing/2014/main" id="{0F914006-0265-6A96-9EF0-7C7CB4A76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FB401F05-C6CB-AA46-9EA3-7B9B1A199177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3EB2E72-E0DD-D26B-3188-6EE96720F470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1690BAA-46BE-B689-66E0-4ACD3775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F1FA7C63-73A6-0ABF-FADE-A45FF1C09258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27BFF0C2-0475-3CE3-94E1-A61829C72AD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4" name="Picture 8223">
              <a:extLst>
                <a:ext uri="{FF2B5EF4-FFF2-40B4-BE49-F238E27FC236}">
                  <a16:creationId xmlns:a16="http://schemas.microsoft.com/office/drawing/2014/main" id="{B5E32B75-37FC-AFBE-CE74-9AC3F0EB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6" name="Group 8225">
            <a:extLst>
              <a:ext uri="{FF2B5EF4-FFF2-40B4-BE49-F238E27FC236}">
                <a16:creationId xmlns:a16="http://schemas.microsoft.com/office/drawing/2014/main" id="{685CEBA4-3902-FD2E-FCEA-626D63E98A42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7" name="Rectangle 8226">
              <a:extLst>
                <a:ext uri="{FF2B5EF4-FFF2-40B4-BE49-F238E27FC236}">
                  <a16:creationId xmlns:a16="http://schemas.microsoft.com/office/drawing/2014/main" id="{40B408E0-D11D-02BE-6155-99476A0BF52C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92DA786C-B18F-19FD-21E8-3995EF2BF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33" name="Group 8232">
            <a:extLst>
              <a:ext uri="{FF2B5EF4-FFF2-40B4-BE49-F238E27FC236}">
                <a16:creationId xmlns:a16="http://schemas.microsoft.com/office/drawing/2014/main" id="{278FB37E-EE4A-E62D-6ADA-65458B1CD0AF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34" name="Rectangle 8233">
              <a:extLst>
                <a:ext uri="{FF2B5EF4-FFF2-40B4-BE49-F238E27FC236}">
                  <a16:creationId xmlns:a16="http://schemas.microsoft.com/office/drawing/2014/main" id="{20F56830-45B6-BACB-8F1E-416A0BC53BC9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35" name="Picture 8234">
              <a:extLst>
                <a:ext uri="{FF2B5EF4-FFF2-40B4-BE49-F238E27FC236}">
                  <a16:creationId xmlns:a16="http://schemas.microsoft.com/office/drawing/2014/main" id="{4A0B5F12-F516-9766-EA51-643932E6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9" name="Group 8238">
            <a:extLst>
              <a:ext uri="{FF2B5EF4-FFF2-40B4-BE49-F238E27FC236}">
                <a16:creationId xmlns:a16="http://schemas.microsoft.com/office/drawing/2014/main" id="{0D612A6B-5489-73DB-E4D9-AA34461F6CF7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40" name="Rectangle 8239">
              <a:extLst>
                <a:ext uri="{FF2B5EF4-FFF2-40B4-BE49-F238E27FC236}">
                  <a16:creationId xmlns:a16="http://schemas.microsoft.com/office/drawing/2014/main" id="{22BD498F-2271-CB4D-4F4B-BE229835FC0C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41" name="Picture 8240">
              <a:extLst>
                <a:ext uri="{FF2B5EF4-FFF2-40B4-BE49-F238E27FC236}">
                  <a16:creationId xmlns:a16="http://schemas.microsoft.com/office/drawing/2014/main" id="{8F8B1552-6642-AF31-A037-9A74F137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pic>
        <p:nvPicPr>
          <p:cNvPr id="3" name="Picture 2" descr="A hand pointing at something&#10;&#10;Description automatically generated">
            <a:extLst>
              <a:ext uri="{FF2B5EF4-FFF2-40B4-BE49-F238E27FC236}">
                <a16:creationId xmlns:a16="http://schemas.microsoft.com/office/drawing/2014/main" id="{206FC3CD-608F-4501-78E8-49ED7AACB1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7981">
            <a:off x="1822899" y="1381897"/>
            <a:ext cx="1133080" cy="11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51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BA28CB-3321-B51F-8064-A210559321FD}"/>
              </a:ext>
            </a:extLst>
          </p:cNvPr>
          <p:cNvSpPr/>
          <p:nvPr/>
        </p:nvSpPr>
        <p:spPr>
          <a:xfrm>
            <a:off x="2667000" y="0"/>
            <a:ext cx="6858000" cy="6858000"/>
          </a:xfrm>
          <a:prstGeom prst="rect">
            <a:avLst/>
          </a:prstGeom>
          <a:solidFill>
            <a:srgbClr val="FCED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lar object with holes in it&#10;&#10;Description automatically generated">
            <a:extLst>
              <a:ext uri="{FF2B5EF4-FFF2-40B4-BE49-F238E27FC236}">
                <a16:creationId xmlns:a16="http://schemas.microsoft.com/office/drawing/2014/main" id="{3353D66C-F8E3-4C31-62C9-642DF199F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35" name="Picture 34" descr="A black hat on a black background&#10;&#10;Description automatically generated">
            <a:extLst>
              <a:ext uri="{FF2B5EF4-FFF2-40B4-BE49-F238E27FC236}">
                <a16:creationId xmlns:a16="http://schemas.microsoft.com/office/drawing/2014/main" id="{B1CEA03E-44C8-24E0-F326-24E5C15E4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33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F403F-B284-C5F5-7FC3-49EFAD50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836F7-0F80-4771-96F2-0384EA014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an LLM to recognize Brands / Product Sizes?</a:t>
            </a:r>
          </a:p>
          <a:p>
            <a:r>
              <a:rPr lang="en-US" dirty="0"/>
              <a:t>Use automated Google Search to find brand icons and text logos</a:t>
            </a:r>
          </a:p>
          <a:p>
            <a:r>
              <a:rPr lang="en-US" dirty="0"/>
              <a:t>Use Gemini LLM to obtain information from clothing items.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71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74B460-36AB-598E-AB89-951F3BFC1BF9}"/>
              </a:ext>
            </a:extLst>
          </p:cNvPr>
          <p:cNvSpPr txBox="1"/>
          <p:nvPr/>
        </p:nvSpPr>
        <p:spPr>
          <a:xfrm>
            <a:off x="1408471" y="1320472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3510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sp>
        <p:nvSpPr>
          <p:cNvPr id="51" name="AutoShape 4" descr="a piece of brown paper with a white background">
            <a:extLst>
              <a:ext uri="{FF2B5EF4-FFF2-40B4-BE49-F238E27FC236}">
                <a16:creationId xmlns:a16="http://schemas.microsoft.com/office/drawing/2014/main" id="{0F914006-0265-6A96-9EF0-7C7CB4A76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FB401F05-C6CB-AA46-9EA3-7B9B1A199177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3EB2E72-E0DD-D26B-3188-6EE96720F470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1690BAA-46BE-B689-66E0-4ACD3775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F1FA7C63-73A6-0ABF-FADE-A45FF1C09258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27BFF0C2-0475-3CE3-94E1-A61829C72AD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4" name="Picture 8223">
              <a:extLst>
                <a:ext uri="{FF2B5EF4-FFF2-40B4-BE49-F238E27FC236}">
                  <a16:creationId xmlns:a16="http://schemas.microsoft.com/office/drawing/2014/main" id="{B5E32B75-37FC-AFBE-CE74-9AC3F0EB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6" name="Group 8225">
            <a:extLst>
              <a:ext uri="{FF2B5EF4-FFF2-40B4-BE49-F238E27FC236}">
                <a16:creationId xmlns:a16="http://schemas.microsoft.com/office/drawing/2014/main" id="{685CEBA4-3902-FD2E-FCEA-626D63E98A42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7" name="Rectangle 8226">
              <a:extLst>
                <a:ext uri="{FF2B5EF4-FFF2-40B4-BE49-F238E27FC236}">
                  <a16:creationId xmlns:a16="http://schemas.microsoft.com/office/drawing/2014/main" id="{40B408E0-D11D-02BE-6155-99476A0BF52C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92DA786C-B18F-19FD-21E8-3995EF2BF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33" name="Group 8232">
            <a:extLst>
              <a:ext uri="{FF2B5EF4-FFF2-40B4-BE49-F238E27FC236}">
                <a16:creationId xmlns:a16="http://schemas.microsoft.com/office/drawing/2014/main" id="{278FB37E-EE4A-E62D-6ADA-65458B1CD0AF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34" name="Rectangle 8233">
              <a:extLst>
                <a:ext uri="{FF2B5EF4-FFF2-40B4-BE49-F238E27FC236}">
                  <a16:creationId xmlns:a16="http://schemas.microsoft.com/office/drawing/2014/main" id="{20F56830-45B6-BACB-8F1E-416A0BC53BC9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35" name="Picture 8234">
              <a:extLst>
                <a:ext uri="{FF2B5EF4-FFF2-40B4-BE49-F238E27FC236}">
                  <a16:creationId xmlns:a16="http://schemas.microsoft.com/office/drawing/2014/main" id="{4A0B5F12-F516-9766-EA51-643932E6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9" name="Group 8238">
            <a:extLst>
              <a:ext uri="{FF2B5EF4-FFF2-40B4-BE49-F238E27FC236}">
                <a16:creationId xmlns:a16="http://schemas.microsoft.com/office/drawing/2014/main" id="{0D612A6B-5489-73DB-E4D9-AA34461F6CF7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40" name="Rectangle 8239">
              <a:extLst>
                <a:ext uri="{FF2B5EF4-FFF2-40B4-BE49-F238E27FC236}">
                  <a16:creationId xmlns:a16="http://schemas.microsoft.com/office/drawing/2014/main" id="{22BD498F-2271-CB4D-4F4B-BE229835FC0C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41" name="Picture 8240">
              <a:extLst>
                <a:ext uri="{FF2B5EF4-FFF2-40B4-BE49-F238E27FC236}">
                  <a16:creationId xmlns:a16="http://schemas.microsoft.com/office/drawing/2014/main" id="{8F8B1552-6642-AF31-A037-9A74F137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06322C9-7E54-9456-DBF0-D265F2D482BD}"/>
              </a:ext>
            </a:extLst>
          </p:cNvPr>
          <p:cNvSpPr/>
          <p:nvPr/>
        </p:nvSpPr>
        <p:spPr>
          <a:xfrm>
            <a:off x="3223278" y="1121234"/>
            <a:ext cx="5805382" cy="55515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74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8195">
            <a:extLst>
              <a:ext uri="{FF2B5EF4-FFF2-40B4-BE49-F238E27FC236}">
                <a16:creationId xmlns:a16="http://schemas.microsoft.com/office/drawing/2014/main" id="{7B261191-5A45-733E-8E3E-4F1A53465F9B}"/>
              </a:ext>
            </a:extLst>
          </p:cNvPr>
          <p:cNvGrpSpPr/>
          <p:nvPr/>
        </p:nvGrpSpPr>
        <p:grpSpPr>
          <a:xfrm>
            <a:off x="3791023" y="1180208"/>
            <a:ext cx="4632961" cy="17560339"/>
            <a:chOff x="3791023" y="1164968"/>
            <a:chExt cx="4632961" cy="175603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6000FE-706A-DF3C-87B0-E6AB9AC19DE5}"/>
                </a:ext>
              </a:extLst>
            </p:cNvPr>
            <p:cNvGrpSpPr/>
            <p:nvPr/>
          </p:nvGrpSpPr>
          <p:grpSpPr>
            <a:xfrm>
              <a:off x="3791023" y="1164968"/>
              <a:ext cx="4632960" cy="5486400"/>
              <a:chOff x="3791023" y="1164968"/>
              <a:chExt cx="4632960" cy="5486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90" name="Group 1089">
                <a:extLst>
                  <a:ext uri="{FF2B5EF4-FFF2-40B4-BE49-F238E27FC236}">
                    <a16:creationId xmlns:a16="http://schemas.microsoft.com/office/drawing/2014/main" id="{174408A0-AC8A-78A6-93AE-214FE431D760}"/>
                  </a:ext>
                </a:extLst>
              </p:cNvPr>
              <p:cNvGrpSpPr/>
              <p:nvPr/>
            </p:nvGrpSpPr>
            <p:grpSpPr>
              <a:xfrm>
                <a:off x="3791023" y="1164968"/>
                <a:ext cx="4632960" cy="5486400"/>
                <a:chOff x="3820159" y="883919"/>
                <a:chExt cx="4632960" cy="5486400"/>
              </a:xfrm>
            </p:grpSpPr>
            <p:grpSp>
              <p:nvGrpSpPr>
                <p:cNvPr id="1035" name="Group 1034">
                  <a:extLst>
                    <a:ext uri="{FF2B5EF4-FFF2-40B4-BE49-F238E27FC236}">
                      <a16:creationId xmlns:a16="http://schemas.microsoft.com/office/drawing/2014/main" id="{0650525D-D320-9BD8-78C5-CBAE0E9B08E0}"/>
                    </a:ext>
                  </a:extLst>
                </p:cNvPr>
                <p:cNvGrpSpPr/>
                <p:nvPr/>
              </p:nvGrpSpPr>
              <p:grpSpPr>
                <a:xfrm>
                  <a:off x="3820159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5468C33B-308D-4B19-DFEB-3A7A9982C1B4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37" name="Picture 1036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86804E59-6AE1-C943-479D-CE8F0C505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788F9B5-5529-502B-67BD-F6556D6F3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42E28EE-6AC8-626B-6F58-3DAE860D1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5AAF9EE9-00C7-0E2F-9840-71627F206C78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05725321-759B-F5F0-828B-E98DE5ABA6C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85477FA8-20E0-255D-9044-9C396FD8286E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49" name="Picture 14">
                  <a:extLst>
                    <a:ext uri="{FF2B5EF4-FFF2-40B4-BE49-F238E27FC236}">
                      <a16:creationId xmlns:a16="http://schemas.microsoft.com/office/drawing/2014/main" id="{6D9AEFEC-FE53-3284-436A-05081E6F94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0" b="1707"/>
                <a:stretch/>
              </p:blipFill>
              <p:spPr bwMode="auto">
                <a:xfrm>
                  <a:off x="6893191" y="953805"/>
                  <a:ext cx="1234532" cy="503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0" name="Picture 12">
                  <a:extLst>
                    <a:ext uri="{FF2B5EF4-FFF2-40B4-BE49-F238E27FC236}">
                      <a16:creationId xmlns:a16="http://schemas.microsoft.com/office/drawing/2014/main" id="{5C610196-C4C4-5281-C86B-F8090BBC2B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56466" y="1511095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58" descr="A blue dress with black dots&#10;&#10;Description automatically generated">
                <a:extLst>
                  <a:ext uri="{FF2B5EF4-FFF2-40B4-BE49-F238E27FC236}">
                    <a16:creationId xmlns:a16="http://schemas.microsoft.com/office/drawing/2014/main" id="{C857A4DD-1190-5EAB-8424-6D80031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13" y="1169881"/>
                <a:ext cx="640080" cy="64008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0A0620-19FB-F9BE-91C6-6564F9720EC9}"/>
                </a:ext>
              </a:extLst>
            </p:cNvPr>
            <p:cNvGrpSpPr/>
            <p:nvPr/>
          </p:nvGrpSpPr>
          <p:grpSpPr>
            <a:xfrm>
              <a:off x="3791024" y="7197468"/>
              <a:ext cx="4632960" cy="5486400"/>
              <a:chOff x="3791024" y="7197468"/>
              <a:chExt cx="4632960" cy="5486400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F67D65CE-18C2-8807-0C35-1B7C660B5018}"/>
                  </a:ext>
                </a:extLst>
              </p:cNvPr>
              <p:cNvGrpSpPr/>
              <p:nvPr/>
            </p:nvGrpSpPr>
            <p:grpSpPr>
              <a:xfrm>
                <a:off x="3791024" y="7197468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0DC0EBCA-0845-1FE6-9512-C3847758ACB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9440EAE7-8116-9DB3-72D9-5D8959715BAE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0" name="Picture 105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8A86181-A08B-FFE3-9202-D9E6A752F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1" name="Picture 106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BF733A6-8875-0395-2FAB-0431450D81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2" name="Picture 1061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9F5DCA8-2C7D-7909-1555-FD6806EEDB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0A835C0-C6DE-6095-29F3-B4160367127F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17</a:t>
                    </a:r>
                  </a:p>
                </p:txBody>
              </p:sp>
              <p:sp>
                <p:nvSpPr>
                  <p:cNvPr id="1065" name="TextBox 1064">
                    <a:extLst>
                      <a:ext uri="{FF2B5EF4-FFF2-40B4-BE49-F238E27FC236}">
                        <a16:creationId xmlns:a16="http://schemas.microsoft.com/office/drawing/2014/main" id="{BF07A58B-BD86-9EC7-658D-61B29E14C90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Small and elegant purse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Dasein 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with metal</a:t>
                    </a:r>
                  </a:p>
                </p:txBody>
              </p:sp>
              <p:sp>
                <p:nvSpPr>
                  <p:cNvPr id="1066" name="TextBox 1065">
                    <a:extLst>
                      <a:ext uri="{FF2B5EF4-FFF2-40B4-BE49-F238E27FC236}">
                        <a16:creationId xmlns:a16="http://schemas.microsoft.com/office/drawing/2014/main" id="{5CD8AD96-A57E-69F8-1C82-30458EF9B065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57" name="Picture 12">
                  <a:extLst>
                    <a:ext uri="{FF2B5EF4-FFF2-40B4-BE49-F238E27FC236}">
                      <a16:creationId xmlns:a16="http://schemas.microsoft.com/office/drawing/2014/main" id="{90476D9F-38F6-620B-5874-31071E2629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8" name="Picture 4">
                  <a:extLst>
                    <a:ext uri="{FF2B5EF4-FFF2-40B4-BE49-F238E27FC236}">
                      <a16:creationId xmlns:a16="http://schemas.microsoft.com/office/drawing/2014/main" id="{7390CA75-BB66-C236-5446-35A9D4FBD0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2805" y="1033871"/>
                  <a:ext cx="1808277" cy="367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4DB80C-3A4C-F96F-7B38-C03B87464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7199374"/>
                <a:ext cx="638373" cy="638373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E925C8-1D5E-A66C-8528-56057FBE19A9}"/>
                </a:ext>
              </a:extLst>
            </p:cNvPr>
            <p:cNvGrpSpPr/>
            <p:nvPr/>
          </p:nvGrpSpPr>
          <p:grpSpPr>
            <a:xfrm>
              <a:off x="3791024" y="13238907"/>
              <a:ext cx="4632960" cy="5486400"/>
              <a:chOff x="3791024" y="13238907"/>
              <a:chExt cx="4632960" cy="5486400"/>
            </a:xfrm>
          </p:grpSpPr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1E20D8A9-6C7D-3138-85B3-2752AFE73AD3}"/>
                  </a:ext>
                </a:extLst>
              </p:cNvPr>
              <p:cNvGrpSpPr/>
              <p:nvPr/>
            </p:nvGrpSpPr>
            <p:grpSpPr>
              <a:xfrm>
                <a:off x="3791024" y="13238907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75" name="Group 1074">
                  <a:extLst>
                    <a:ext uri="{FF2B5EF4-FFF2-40B4-BE49-F238E27FC236}">
                      <a16:creationId xmlns:a16="http://schemas.microsoft.com/office/drawing/2014/main" id="{18B4A42E-CB54-0E8B-32D2-00AD2667DE4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id="{0A4ADBA7-74D8-9C54-765A-2BBC62AC6622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79" name="Picture 107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4BCEC32-9032-4959-50B2-60A295F1C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0" name="Picture 107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DE9949D-91BE-49F2-1971-C678923D8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1" name="Picture 108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A4EEAB6-8772-A9DC-CEA0-9861D6086D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9A9D6A3B-E0B5-FCF7-7FE2-BA5C40714466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71</a:t>
                    </a:r>
                  </a:p>
                </p:txBody>
              </p:sp>
              <p:sp>
                <p:nvSpPr>
                  <p:cNvPr id="1084" name="TextBox 1083">
                    <a:extLst>
                      <a:ext uri="{FF2B5EF4-FFF2-40B4-BE49-F238E27FC236}">
                        <a16:creationId xmlns:a16="http://schemas.microsoft.com/office/drawing/2014/main" id="{BDCC1BAA-1F57-CA61-7DA8-6D7BA40DA4E0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BF3B3C12-A1AE-9E0B-210C-4FAD5EFB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76" name="Picture 12">
                  <a:extLst>
                    <a:ext uri="{FF2B5EF4-FFF2-40B4-BE49-F238E27FC236}">
                      <a16:creationId xmlns:a16="http://schemas.microsoft.com/office/drawing/2014/main" id="{2FC46F29-1C29-283B-B189-52ED56BC01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7" name="Picture 14">
                  <a:extLst>
                    <a:ext uri="{FF2B5EF4-FFF2-40B4-BE49-F238E27FC236}">
                      <a16:creationId xmlns:a16="http://schemas.microsoft.com/office/drawing/2014/main" id="{DB02FC39-DC81-9ABD-0DE1-009670BA6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334" t="-9518" r="3657" b="1"/>
                <a:stretch/>
              </p:blipFill>
              <p:spPr bwMode="auto">
                <a:xfrm>
                  <a:off x="6587613" y="883919"/>
                  <a:ext cx="1462014" cy="572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AC4FFB-D279-294C-A9EE-F3CC8426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13240395"/>
                <a:ext cx="640080" cy="64008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sp>
        <p:nvSpPr>
          <p:cNvPr id="51" name="AutoShape 4" descr="a piece of brown paper with a white background">
            <a:extLst>
              <a:ext uri="{FF2B5EF4-FFF2-40B4-BE49-F238E27FC236}">
                <a16:creationId xmlns:a16="http://schemas.microsoft.com/office/drawing/2014/main" id="{0F914006-0265-6A96-9EF0-7C7CB4A76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FB401F05-C6CB-AA46-9EA3-7B9B1A199177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F3EB2E72-E0DD-D26B-3188-6EE96720F470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20" name="Picture 821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1690BAA-46BE-B689-66E0-4ACD3775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F1FA7C63-73A6-0ABF-FADE-A45FF1C09258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27BFF0C2-0475-3CE3-94E1-A61829C72ADC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4" name="Picture 8223">
              <a:extLst>
                <a:ext uri="{FF2B5EF4-FFF2-40B4-BE49-F238E27FC236}">
                  <a16:creationId xmlns:a16="http://schemas.microsoft.com/office/drawing/2014/main" id="{B5E32B75-37FC-AFBE-CE74-9AC3F0EB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26" name="Group 8225">
            <a:extLst>
              <a:ext uri="{FF2B5EF4-FFF2-40B4-BE49-F238E27FC236}">
                <a16:creationId xmlns:a16="http://schemas.microsoft.com/office/drawing/2014/main" id="{685CEBA4-3902-FD2E-FCEA-626D63E98A42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27" name="Rectangle 8226">
              <a:extLst>
                <a:ext uri="{FF2B5EF4-FFF2-40B4-BE49-F238E27FC236}">
                  <a16:creationId xmlns:a16="http://schemas.microsoft.com/office/drawing/2014/main" id="{40B408E0-D11D-02BE-6155-99476A0BF52C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32" name="Picture 8231">
              <a:extLst>
                <a:ext uri="{FF2B5EF4-FFF2-40B4-BE49-F238E27FC236}">
                  <a16:creationId xmlns:a16="http://schemas.microsoft.com/office/drawing/2014/main" id="{92DA786C-B18F-19FD-21E8-3995EF2BF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33" name="Group 8232">
            <a:extLst>
              <a:ext uri="{FF2B5EF4-FFF2-40B4-BE49-F238E27FC236}">
                <a16:creationId xmlns:a16="http://schemas.microsoft.com/office/drawing/2014/main" id="{278FB37E-EE4A-E62D-6ADA-65458B1CD0AF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34" name="Rectangle 8233">
              <a:extLst>
                <a:ext uri="{FF2B5EF4-FFF2-40B4-BE49-F238E27FC236}">
                  <a16:creationId xmlns:a16="http://schemas.microsoft.com/office/drawing/2014/main" id="{20F56830-45B6-BACB-8F1E-416A0BC53BC9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35" name="Picture 8234">
              <a:extLst>
                <a:ext uri="{FF2B5EF4-FFF2-40B4-BE49-F238E27FC236}">
                  <a16:creationId xmlns:a16="http://schemas.microsoft.com/office/drawing/2014/main" id="{4A0B5F12-F516-9766-EA51-643932E63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39" name="Group 8238">
            <a:extLst>
              <a:ext uri="{FF2B5EF4-FFF2-40B4-BE49-F238E27FC236}">
                <a16:creationId xmlns:a16="http://schemas.microsoft.com/office/drawing/2014/main" id="{0D612A6B-5489-73DB-E4D9-AA34461F6CF7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40" name="Rectangle 8239">
              <a:extLst>
                <a:ext uri="{FF2B5EF4-FFF2-40B4-BE49-F238E27FC236}">
                  <a16:creationId xmlns:a16="http://schemas.microsoft.com/office/drawing/2014/main" id="{22BD498F-2271-CB4D-4F4B-BE229835FC0C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41" name="Picture 8240">
              <a:extLst>
                <a:ext uri="{FF2B5EF4-FFF2-40B4-BE49-F238E27FC236}">
                  <a16:creationId xmlns:a16="http://schemas.microsoft.com/office/drawing/2014/main" id="{8F8B1552-6642-AF31-A037-9A74F137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5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8195">
            <a:extLst>
              <a:ext uri="{FF2B5EF4-FFF2-40B4-BE49-F238E27FC236}">
                <a16:creationId xmlns:a16="http://schemas.microsoft.com/office/drawing/2014/main" id="{7B261191-5A45-733E-8E3E-4F1A53465F9B}"/>
              </a:ext>
            </a:extLst>
          </p:cNvPr>
          <p:cNvGrpSpPr/>
          <p:nvPr/>
        </p:nvGrpSpPr>
        <p:grpSpPr>
          <a:xfrm>
            <a:off x="3791023" y="-4870072"/>
            <a:ext cx="4632961" cy="17560339"/>
            <a:chOff x="3791023" y="1164968"/>
            <a:chExt cx="4632961" cy="175603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6000FE-706A-DF3C-87B0-E6AB9AC19DE5}"/>
                </a:ext>
              </a:extLst>
            </p:cNvPr>
            <p:cNvGrpSpPr/>
            <p:nvPr/>
          </p:nvGrpSpPr>
          <p:grpSpPr>
            <a:xfrm>
              <a:off x="3791023" y="1164968"/>
              <a:ext cx="4632960" cy="5486400"/>
              <a:chOff x="3791023" y="1164968"/>
              <a:chExt cx="4632960" cy="5486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90" name="Group 1089">
                <a:extLst>
                  <a:ext uri="{FF2B5EF4-FFF2-40B4-BE49-F238E27FC236}">
                    <a16:creationId xmlns:a16="http://schemas.microsoft.com/office/drawing/2014/main" id="{174408A0-AC8A-78A6-93AE-214FE431D760}"/>
                  </a:ext>
                </a:extLst>
              </p:cNvPr>
              <p:cNvGrpSpPr/>
              <p:nvPr/>
            </p:nvGrpSpPr>
            <p:grpSpPr>
              <a:xfrm>
                <a:off x="3791023" y="1164968"/>
                <a:ext cx="4632960" cy="5486400"/>
                <a:chOff x="3820159" y="883919"/>
                <a:chExt cx="4632960" cy="5486400"/>
              </a:xfrm>
            </p:grpSpPr>
            <p:grpSp>
              <p:nvGrpSpPr>
                <p:cNvPr id="1035" name="Group 1034">
                  <a:extLst>
                    <a:ext uri="{FF2B5EF4-FFF2-40B4-BE49-F238E27FC236}">
                      <a16:creationId xmlns:a16="http://schemas.microsoft.com/office/drawing/2014/main" id="{0650525D-D320-9BD8-78C5-CBAE0E9B08E0}"/>
                    </a:ext>
                  </a:extLst>
                </p:cNvPr>
                <p:cNvGrpSpPr/>
                <p:nvPr/>
              </p:nvGrpSpPr>
              <p:grpSpPr>
                <a:xfrm>
                  <a:off x="3820159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5468C33B-308D-4B19-DFEB-3A7A9982C1B4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37" name="Picture 1036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86804E59-6AE1-C943-479D-CE8F0C505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788F9B5-5529-502B-67BD-F6556D6F3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42E28EE-6AC8-626B-6F58-3DAE860D1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5AAF9EE9-00C7-0E2F-9840-71627F206C78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05725321-759B-F5F0-828B-E98DE5ABA6C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85477FA8-20E0-255D-9044-9C396FD8286E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49" name="Picture 14">
                  <a:extLst>
                    <a:ext uri="{FF2B5EF4-FFF2-40B4-BE49-F238E27FC236}">
                      <a16:creationId xmlns:a16="http://schemas.microsoft.com/office/drawing/2014/main" id="{6D9AEFEC-FE53-3284-436A-05081E6F94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0" b="1707"/>
                <a:stretch/>
              </p:blipFill>
              <p:spPr bwMode="auto">
                <a:xfrm>
                  <a:off x="6893191" y="953805"/>
                  <a:ext cx="1234532" cy="503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0" name="Picture 12">
                  <a:extLst>
                    <a:ext uri="{FF2B5EF4-FFF2-40B4-BE49-F238E27FC236}">
                      <a16:creationId xmlns:a16="http://schemas.microsoft.com/office/drawing/2014/main" id="{5C610196-C4C4-5281-C86B-F8090BBC2B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56466" y="1511095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58" descr="A blue dress with black dots&#10;&#10;Description automatically generated">
                <a:extLst>
                  <a:ext uri="{FF2B5EF4-FFF2-40B4-BE49-F238E27FC236}">
                    <a16:creationId xmlns:a16="http://schemas.microsoft.com/office/drawing/2014/main" id="{C857A4DD-1190-5EAB-8424-6D80031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13" y="1169881"/>
                <a:ext cx="640080" cy="64008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0A0620-19FB-F9BE-91C6-6564F9720EC9}"/>
                </a:ext>
              </a:extLst>
            </p:cNvPr>
            <p:cNvGrpSpPr/>
            <p:nvPr/>
          </p:nvGrpSpPr>
          <p:grpSpPr>
            <a:xfrm>
              <a:off x="3791024" y="7197468"/>
              <a:ext cx="4632960" cy="5486400"/>
              <a:chOff x="3791024" y="7197468"/>
              <a:chExt cx="4632960" cy="5486400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F67D65CE-18C2-8807-0C35-1B7C660B5018}"/>
                  </a:ext>
                </a:extLst>
              </p:cNvPr>
              <p:cNvGrpSpPr/>
              <p:nvPr/>
            </p:nvGrpSpPr>
            <p:grpSpPr>
              <a:xfrm>
                <a:off x="3791024" y="7197468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0DC0EBCA-0845-1FE6-9512-C3847758ACB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9440EAE7-8116-9DB3-72D9-5D8959715BAE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0" name="Picture 105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8A86181-A08B-FFE3-9202-D9E6A752F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1" name="Picture 106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BF733A6-8875-0395-2FAB-0431450D81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2" name="Picture 1061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9F5DCA8-2C7D-7909-1555-FD6806EEDB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0A835C0-C6DE-6095-29F3-B4160367127F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17</a:t>
                    </a:r>
                  </a:p>
                </p:txBody>
              </p:sp>
              <p:sp>
                <p:nvSpPr>
                  <p:cNvPr id="1065" name="TextBox 1064">
                    <a:extLst>
                      <a:ext uri="{FF2B5EF4-FFF2-40B4-BE49-F238E27FC236}">
                        <a16:creationId xmlns:a16="http://schemas.microsoft.com/office/drawing/2014/main" id="{BF07A58B-BD86-9EC7-658D-61B29E14C90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Small and elegant purse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Dasein 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with metal</a:t>
                    </a:r>
                  </a:p>
                </p:txBody>
              </p:sp>
              <p:sp>
                <p:nvSpPr>
                  <p:cNvPr id="1066" name="TextBox 1065">
                    <a:extLst>
                      <a:ext uri="{FF2B5EF4-FFF2-40B4-BE49-F238E27FC236}">
                        <a16:creationId xmlns:a16="http://schemas.microsoft.com/office/drawing/2014/main" id="{5CD8AD96-A57E-69F8-1C82-30458EF9B065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57" name="Picture 12">
                  <a:extLst>
                    <a:ext uri="{FF2B5EF4-FFF2-40B4-BE49-F238E27FC236}">
                      <a16:creationId xmlns:a16="http://schemas.microsoft.com/office/drawing/2014/main" id="{90476D9F-38F6-620B-5874-31071E2629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8" name="Picture 4">
                  <a:extLst>
                    <a:ext uri="{FF2B5EF4-FFF2-40B4-BE49-F238E27FC236}">
                      <a16:creationId xmlns:a16="http://schemas.microsoft.com/office/drawing/2014/main" id="{7390CA75-BB66-C236-5446-35A9D4FBD0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2805" y="1033871"/>
                  <a:ext cx="1808277" cy="367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4DB80C-3A4C-F96F-7B38-C03B87464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7199374"/>
                <a:ext cx="638373" cy="638373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E925C8-1D5E-A66C-8528-56057FBE19A9}"/>
                </a:ext>
              </a:extLst>
            </p:cNvPr>
            <p:cNvGrpSpPr/>
            <p:nvPr/>
          </p:nvGrpSpPr>
          <p:grpSpPr>
            <a:xfrm>
              <a:off x="3791024" y="13238907"/>
              <a:ext cx="4632960" cy="5486400"/>
              <a:chOff x="3791024" y="13238907"/>
              <a:chExt cx="4632960" cy="5486400"/>
            </a:xfrm>
          </p:grpSpPr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1E20D8A9-6C7D-3138-85B3-2752AFE73AD3}"/>
                  </a:ext>
                </a:extLst>
              </p:cNvPr>
              <p:cNvGrpSpPr/>
              <p:nvPr/>
            </p:nvGrpSpPr>
            <p:grpSpPr>
              <a:xfrm>
                <a:off x="3791024" y="13238907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75" name="Group 1074">
                  <a:extLst>
                    <a:ext uri="{FF2B5EF4-FFF2-40B4-BE49-F238E27FC236}">
                      <a16:creationId xmlns:a16="http://schemas.microsoft.com/office/drawing/2014/main" id="{18B4A42E-CB54-0E8B-32D2-00AD2667DE4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id="{0A4ADBA7-74D8-9C54-765A-2BBC62AC6622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79" name="Picture 107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4BCEC32-9032-4959-50B2-60A295F1C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0" name="Picture 107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DE9949D-91BE-49F2-1971-C678923D8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1" name="Picture 108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A4EEAB6-8772-A9DC-CEA0-9861D6086D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9A9D6A3B-E0B5-FCF7-7FE2-BA5C40714466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71</a:t>
                    </a:r>
                  </a:p>
                </p:txBody>
              </p:sp>
              <p:sp>
                <p:nvSpPr>
                  <p:cNvPr id="1084" name="TextBox 1083">
                    <a:extLst>
                      <a:ext uri="{FF2B5EF4-FFF2-40B4-BE49-F238E27FC236}">
                        <a16:creationId xmlns:a16="http://schemas.microsoft.com/office/drawing/2014/main" id="{BDCC1BAA-1F57-CA61-7DA8-6D7BA40DA4E0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BF3B3C12-A1AE-9E0B-210C-4FAD5EFB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76" name="Picture 12">
                  <a:extLst>
                    <a:ext uri="{FF2B5EF4-FFF2-40B4-BE49-F238E27FC236}">
                      <a16:creationId xmlns:a16="http://schemas.microsoft.com/office/drawing/2014/main" id="{2FC46F29-1C29-283B-B189-52ED56BC01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7" name="Picture 14">
                  <a:extLst>
                    <a:ext uri="{FF2B5EF4-FFF2-40B4-BE49-F238E27FC236}">
                      <a16:creationId xmlns:a16="http://schemas.microsoft.com/office/drawing/2014/main" id="{DB02FC39-DC81-9ABD-0DE1-009670BA6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334" t="-9518" r="3657" b="1"/>
                <a:stretch/>
              </p:blipFill>
              <p:spPr bwMode="auto">
                <a:xfrm>
                  <a:off x="6587613" y="883919"/>
                  <a:ext cx="1462014" cy="572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AC4FFB-D279-294C-A9EE-F3CC8426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13240395"/>
                <a:ext cx="640080" cy="64008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sp>
        <p:nvSpPr>
          <p:cNvPr id="51" name="AutoShape 4" descr="a piece of brown paper with a white background">
            <a:extLst>
              <a:ext uri="{FF2B5EF4-FFF2-40B4-BE49-F238E27FC236}">
                <a16:creationId xmlns:a16="http://schemas.microsoft.com/office/drawing/2014/main" id="{0F914006-0265-6A96-9EF0-7C7CB4A76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BF10A5-3ADA-1066-2348-DE1E8A9B781E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95D54E-79C0-4D78-C7B5-7625EDD8303D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17" name="Picture 1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3D90D17-7FEB-08B0-E9E0-2CF0984C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2DFA37-34E9-BE86-1418-D228A6A1C4A7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2EC35F-EF27-1B90-01D4-52CFE633BDF3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2AAA5C-16F8-AF9D-F558-61A9CF4B0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1F55A0-8A3F-8B7E-BEA5-D79F07106DB6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9FAA3B-CD5C-D882-A88E-68564E48DF55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891E9AE-5E88-EEA1-6C73-0CC10E8B4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195" name="Group 8194">
            <a:extLst>
              <a:ext uri="{FF2B5EF4-FFF2-40B4-BE49-F238E27FC236}">
                <a16:creationId xmlns:a16="http://schemas.microsoft.com/office/drawing/2014/main" id="{7412503D-6CFE-E468-F405-03E82A595A0A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197" name="Rectangle 8196">
              <a:extLst>
                <a:ext uri="{FF2B5EF4-FFF2-40B4-BE49-F238E27FC236}">
                  <a16:creationId xmlns:a16="http://schemas.microsoft.com/office/drawing/2014/main" id="{0F536888-6E48-5A35-654B-9B938046C600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198" name="Picture 8197">
              <a:extLst>
                <a:ext uri="{FF2B5EF4-FFF2-40B4-BE49-F238E27FC236}">
                  <a16:creationId xmlns:a16="http://schemas.microsoft.com/office/drawing/2014/main" id="{7E6F9EAC-DE70-CFC4-88B8-EBF3A49EC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0A573DBA-53A0-B714-D0D2-F50D47216040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00" name="Rectangle 8199">
              <a:extLst>
                <a:ext uri="{FF2B5EF4-FFF2-40B4-BE49-F238E27FC236}">
                  <a16:creationId xmlns:a16="http://schemas.microsoft.com/office/drawing/2014/main" id="{01CE6CD9-7A83-EC8D-5208-490241A9C201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01" name="Picture 8200">
              <a:extLst>
                <a:ext uri="{FF2B5EF4-FFF2-40B4-BE49-F238E27FC236}">
                  <a16:creationId xmlns:a16="http://schemas.microsoft.com/office/drawing/2014/main" id="{6D795128-9675-04F5-19EA-EE0CC02F7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3973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8195">
            <a:extLst>
              <a:ext uri="{FF2B5EF4-FFF2-40B4-BE49-F238E27FC236}">
                <a16:creationId xmlns:a16="http://schemas.microsoft.com/office/drawing/2014/main" id="{7B261191-5A45-733E-8E3E-4F1A53465F9B}"/>
              </a:ext>
            </a:extLst>
          </p:cNvPr>
          <p:cNvGrpSpPr/>
          <p:nvPr/>
        </p:nvGrpSpPr>
        <p:grpSpPr>
          <a:xfrm>
            <a:off x="3791023" y="-10874632"/>
            <a:ext cx="4632961" cy="17560339"/>
            <a:chOff x="3791023" y="1164968"/>
            <a:chExt cx="4632961" cy="175603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6000FE-706A-DF3C-87B0-E6AB9AC19DE5}"/>
                </a:ext>
              </a:extLst>
            </p:cNvPr>
            <p:cNvGrpSpPr/>
            <p:nvPr/>
          </p:nvGrpSpPr>
          <p:grpSpPr>
            <a:xfrm>
              <a:off x="3791023" y="1164968"/>
              <a:ext cx="4632960" cy="5486400"/>
              <a:chOff x="3791023" y="1164968"/>
              <a:chExt cx="4632960" cy="5486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90" name="Group 1089">
                <a:extLst>
                  <a:ext uri="{FF2B5EF4-FFF2-40B4-BE49-F238E27FC236}">
                    <a16:creationId xmlns:a16="http://schemas.microsoft.com/office/drawing/2014/main" id="{174408A0-AC8A-78A6-93AE-214FE431D760}"/>
                  </a:ext>
                </a:extLst>
              </p:cNvPr>
              <p:cNvGrpSpPr/>
              <p:nvPr/>
            </p:nvGrpSpPr>
            <p:grpSpPr>
              <a:xfrm>
                <a:off x="3791023" y="1164968"/>
                <a:ext cx="4632960" cy="5486400"/>
                <a:chOff x="3820159" y="883919"/>
                <a:chExt cx="4632960" cy="5486400"/>
              </a:xfrm>
            </p:grpSpPr>
            <p:grpSp>
              <p:nvGrpSpPr>
                <p:cNvPr id="1035" name="Group 1034">
                  <a:extLst>
                    <a:ext uri="{FF2B5EF4-FFF2-40B4-BE49-F238E27FC236}">
                      <a16:creationId xmlns:a16="http://schemas.microsoft.com/office/drawing/2014/main" id="{0650525D-D320-9BD8-78C5-CBAE0E9B08E0}"/>
                    </a:ext>
                  </a:extLst>
                </p:cNvPr>
                <p:cNvGrpSpPr/>
                <p:nvPr/>
              </p:nvGrpSpPr>
              <p:grpSpPr>
                <a:xfrm>
                  <a:off x="3820159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5468C33B-308D-4B19-DFEB-3A7A9982C1B4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37" name="Picture 1036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86804E59-6AE1-C943-479D-CE8F0C505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788F9B5-5529-502B-67BD-F6556D6F3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42E28EE-6AC8-626B-6F58-3DAE860D1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5AAF9EE9-00C7-0E2F-9840-71627F206C78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05725321-759B-F5F0-828B-E98DE5ABA6C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85477FA8-20E0-255D-9044-9C396FD8286E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49" name="Picture 14">
                  <a:extLst>
                    <a:ext uri="{FF2B5EF4-FFF2-40B4-BE49-F238E27FC236}">
                      <a16:creationId xmlns:a16="http://schemas.microsoft.com/office/drawing/2014/main" id="{6D9AEFEC-FE53-3284-436A-05081E6F94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0" b="1707"/>
                <a:stretch/>
              </p:blipFill>
              <p:spPr bwMode="auto">
                <a:xfrm>
                  <a:off x="6893191" y="953805"/>
                  <a:ext cx="1234532" cy="503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0" name="Picture 12">
                  <a:extLst>
                    <a:ext uri="{FF2B5EF4-FFF2-40B4-BE49-F238E27FC236}">
                      <a16:creationId xmlns:a16="http://schemas.microsoft.com/office/drawing/2014/main" id="{5C610196-C4C4-5281-C86B-F8090BBC2B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56466" y="1511095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58" descr="A blue dress with black dots&#10;&#10;Description automatically generated">
                <a:extLst>
                  <a:ext uri="{FF2B5EF4-FFF2-40B4-BE49-F238E27FC236}">
                    <a16:creationId xmlns:a16="http://schemas.microsoft.com/office/drawing/2014/main" id="{C857A4DD-1190-5EAB-8424-6D80031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13" y="1169881"/>
                <a:ext cx="640080" cy="64008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0A0620-19FB-F9BE-91C6-6564F9720EC9}"/>
                </a:ext>
              </a:extLst>
            </p:cNvPr>
            <p:cNvGrpSpPr/>
            <p:nvPr/>
          </p:nvGrpSpPr>
          <p:grpSpPr>
            <a:xfrm>
              <a:off x="3791024" y="7197468"/>
              <a:ext cx="4632960" cy="5486400"/>
              <a:chOff x="3791024" y="7197468"/>
              <a:chExt cx="4632960" cy="5486400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F67D65CE-18C2-8807-0C35-1B7C660B5018}"/>
                  </a:ext>
                </a:extLst>
              </p:cNvPr>
              <p:cNvGrpSpPr/>
              <p:nvPr/>
            </p:nvGrpSpPr>
            <p:grpSpPr>
              <a:xfrm>
                <a:off x="3791024" y="7197468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0DC0EBCA-0845-1FE6-9512-C3847758ACB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9440EAE7-8116-9DB3-72D9-5D8959715BAE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0" name="Picture 105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8A86181-A08B-FFE3-9202-D9E6A752F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1" name="Picture 106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BF733A6-8875-0395-2FAB-0431450D81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2" name="Picture 1061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9F5DCA8-2C7D-7909-1555-FD6806EEDB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0A835C0-C6DE-6095-29F3-B4160367127F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17</a:t>
                    </a:r>
                  </a:p>
                </p:txBody>
              </p:sp>
              <p:sp>
                <p:nvSpPr>
                  <p:cNvPr id="1065" name="TextBox 1064">
                    <a:extLst>
                      <a:ext uri="{FF2B5EF4-FFF2-40B4-BE49-F238E27FC236}">
                        <a16:creationId xmlns:a16="http://schemas.microsoft.com/office/drawing/2014/main" id="{BF07A58B-BD86-9EC7-658D-61B29E14C90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Small and elegant purse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Dasein 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with metal</a:t>
                    </a:r>
                  </a:p>
                </p:txBody>
              </p:sp>
              <p:sp>
                <p:nvSpPr>
                  <p:cNvPr id="1066" name="TextBox 1065">
                    <a:extLst>
                      <a:ext uri="{FF2B5EF4-FFF2-40B4-BE49-F238E27FC236}">
                        <a16:creationId xmlns:a16="http://schemas.microsoft.com/office/drawing/2014/main" id="{5CD8AD96-A57E-69F8-1C82-30458EF9B065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57" name="Picture 12">
                  <a:extLst>
                    <a:ext uri="{FF2B5EF4-FFF2-40B4-BE49-F238E27FC236}">
                      <a16:creationId xmlns:a16="http://schemas.microsoft.com/office/drawing/2014/main" id="{90476D9F-38F6-620B-5874-31071E2629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8" name="Picture 4">
                  <a:extLst>
                    <a:ext uri="{FF2B5EF4-FFF2-40B4-BE49-F238E27FC236}">
                      <a16:creationId xmlns:a16="http://schemas.microsoft.com/office/drawing/2014/main" id="{7390CA75-BB66-C236-5446-35A9D4FBD0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2805" y="1033871"/>
                  <a:ext cx="1808277" cy="367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4DB80C-3A4C-F96F-7B38-C03B87464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7199374"/>
                <a:ext cx="638373" cy="638373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E925C8-1D5E-A66C-8528-56057FBE19A9}"/>
                </a:ext>
              </a:extLst>
            </p:cNvPr>
            <p:cNvGrpSpPr/>
            <p:nvPr/>
          </p:nvGrpSpPr>
          <p:grpSpPr>
            <a:xfrm>
              <a:off x="3791024" y="13238907"/>
              <a:ext cx="4632960" cy="5486400"/>
              <a:chOff x="3791024" y="13238907"/>
              <a:chExt cx="4632960" cy="5486400"/>
            </a:xfrm>
          </p:grpSpPr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1E20D8A9-6C7D-3138-85B3-2752AFE73AD3}"/>
                  </a:ext>
                </a:extLst>
              </p:cNvPr>
              <p:cNvGrpSpPr/>
              <p:nvPr/>
            </p:nvGrpSpPr>
            <p:grpSpPr>
              <a:xfrm>
                <a:off x="3791024" y="13238907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75" name="Group 1074">
                  <a:extLst>
                    <a:ext uri="{FF2B5EF4-FFF2-40B4-BE49-F238E27FC236}">
                      <a16:creationId xmlns:a16="http://schemas.microsoft.com/office/drawing/2014/main" id="{18B4A42E-CB54-0E8B-32D2-00AD2667DE4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id="{0A4ADBA7-74D8-9C54-765A-2BBC62AC6622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79" name="Picture 107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4BCEC32-9032-4959-50B2-60A295F1C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0" name="Picture 107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DE9949D-91BE-49F2-1971-C678923D8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1" name="Picture 108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A4EEAB6-8772-A9DC-CEA0-9861D6086D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9A9D6A3B-E0B5-FCF7-7FE2-BA5C40714466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71</a:t>
                    </a:r>
                  </a:p>
                </p:txBody>
              </p:sp>
              <p:sp>
                <p:nvSpPr>
                  <p:cNvPr id="1084" name="TextBox 1083">
                    <a:extLst>
                      <a:ext uri="{FF2B5EF4-FFF2-40B4-BE49-F238E27FC236}">
                        <a16:creationId xmlns:a16="http://schemas.microsoft.com/office/drawing/2014/main" id="{BDCC1BAA-1F57-CA61-7DA8-6D7BA40DA4E0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BF3B3C12-A1AE-9E0B-210C-4FAD5EFB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76" name="Picture 12">
                  <a:extLst>
                    <a:ext uri="{FF2B5EF4-FFF2-40B4-BE49-F238E27FC236}">
                      <a16:creationId xmlns:a16="http://schemas.microsoft.com/office/drawing/2014/main" id="{2FC46F29-1C29-283B-B189-52ED56BC01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7" name="Picture 14">
                  <a:extLst>
                    <a:ext uri="{FF2B5EF4-FFF2-40B4-BE49-F238E27FC236}">
                      <a16:creationId xmlns:a16="http://schemas.microsoft.com/office/drawing/2014/main" id="{DB02FC39-DC81-9ABD-0DE1-009670BA6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334" t="-9518" r="3657" b="1"/>
                <a:stretch/>
              </p:blipFill>
              <p:spPr bwMode="auto">
                <a:xfrm>
                  <a:off x="6587613" y="883919"/>
                  <a:ext cx="1462014" cy="572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AC4FFB-D279-294C-A9EE-F3CC8426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13240395"/>
                <a:ext cx="640080" cy="64008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sp>
        <p:nvSpPr>
          <p:cNvPr id="51" name="AutoShape 4" descr="a piece of brown paper with a white background">
            <a:extLst>
              <a:ext uri="{FF2B5EF4-FFF2-40B4-BE49-F238E27FC236}">
                <a16:creationId xmlns:a16="http://schemas.microsoft.com/office/drawing/2014/main" id="{0F914006-0265-6A96-9EF0-7C7CB4A76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7436D-EEAC-472B-2ED7-47F1F1B0CA74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9F1989-5ED0-B64D-BBD5-077B13110D20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17" name="Picture 1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57DC394-29AD-DDAF-1A6D-B8D5F09FC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510C3F-9DAC-A0EE-74C6-C6C06A8EAF4B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5C0E67-C4D5-8B27-5372-B44ADD8E9460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81A3B5-4A00-AECC-78F8-3A0A3038C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B5DA19-C37F-2B96-B418-5B2AFD7FB284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BEBB68E-FDC4-D78F-414A-0A6BF94A753E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0F2E424-F2B7-2656-FB4D-C8D916BEF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195" name="Group 8194">
            <a:extLst>
              <a:ext uri="{FF2B5EF4-FFF2-40B4-BE49-F238E27FC236}">
                <a16:creationId xmlns:a16="http://schemas.microsoft.com/office/drawing/2014/main" id="{1CB0EB87-4799-EE79-6EB7-1EC47F2C550A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197" name="Rectangle 8196">
              <a:extLst>
                <a:ext uri="{FF2B5EF4-FFF2-40B4-BE49-F238E27FC236}">
                  <a16:creationId xmlns:a16="http://schemas.microsoft.com/office/drawing/2014/main" id="{3A3C9F87-7C4B-41ED-B86F-565843013ABC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198" name="Picture 8197">
              <a:extLst>
                <a:ext uri="{FF2B5EF4-FFF2-40B4-BE49-F238E27FC236}">
                  <a16:creationId xmlns:a16="http://schemas.microsoft.com/office/drawing/2014/main" id="{EF10C096-E245-4803-2901-83F10D18B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BC46AEB7-FF8E-BDCF-48F7-CD331298BD56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00" name="Rectangle 8199">
              <a:extLst>
                <a:ext uri="{FF2B5EF4-FFF2-40B4-BE49-F238E27FC236}">
                  <a16:creationId xmlns:a16="http://schemas.microsoft.com/office/drawing/2014/main" id="{E4A07BE7-6057-61D9-90A4-1E8C435C07BB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01" name="Picture 8200">
              <a:extLst>
                <a:ext uri="{FF2B5EF4-FFF2-40B4-BE49-F238E27FC236}">
                  <a16:creationId xmlns:a16="http://schemas.microsoft.com/office/drawing/2014/main" id="{C9A126E6-14F9-16A1-3A58-1A74E97C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994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8195">
            <a:extLst>
              <a:ext uri="{FF2B5EF4-FFF2-40B4-BE49-F238E27FC236}">
                <a16:creationId xmlns:a16="http://schemas.microsoft.com/office/drawing/2014/main" id="{7B261191-5A45-733E-8E3E-4F1A53465F9B}"/>
              </a:ext>
            </a:extLst>
          </p:cNvPr>
          <p:cNvGrpSpPr/>
          <p:nvPr/>
        </p:nvGrpSpPr>
        <p:grpSpPr>
          <a:xfrm>
            <a:off x="3791023" y="-10874632"/>
            <a:ext cx="4632961" cy="17560339"/>
            <a:chOff x="3791023" y="1164968"/>
            <a:chExt cx="4632961" cy="175603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6000FE-706A-DF3C-87B0-E6AB9AC19DE5}"/>
                </a:ext>
              </a:extLst>
            </p:cNvPr>
            <p:cNvGrpSpPr/>
            <p:nvPr/>
          </p:nvGrpSpPr>
          <p:grpSpPr>
            <a:xfrm>
              <a:off x="3791023" y="1164968"/>
              <a:ext cx="4632960" cy="5486400"/>
              <a:chOff x="3791023" y="1164968"/>
              <a:chExt cx="4632960" cy="5486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90" name="Group 1089">
                <a:extLst>
                  <a:ext uri="{FF2B5EF4-FFF2-40B4-BE49-F238E27FC236}">
                    <a16:creationId xmlns:a16="http://schemas.microsoft.com/office/drawing/2014/main" id="{174408A0-AC8A-78A6-93AE-214FE431D760}"/>
                  </a:ext>
                </a:extLst>
              </p:cNvPr>
              <p:cNvGrpSpPr/>
              <p:nvPr/>
            </p:nvGrpSpPr>
            <p:grpSpPr>
              <a:xfrm>
                <a:off x="3791023" y="1164968"/>
                <a:ext cx="4632960" cy="5486400"/>
                <a:chOff x="3820159" y="883919"/>
                <a:chExt cx="4632960" cy="5486400"/>
              </a:xfrm>
            </p:grpSpPr>
            <p:grpSp>
              <p:nvGrpSpPr>
                <p:cNvPr id="1035" name="Group 1034">
                  <a:extLst>
                    <a:ext uri="{FF2B5EF4-FFF2-40B4-BE49-F238E27FC236}">
                      <a16:creationId xmlns:a16="http://schemas.microsoft.com/office/drawing/2014/main" id="{0650525D-D320-9BD8-78C5-CBAE0E9B08E0}"/>
                    </a:ext>
                  </a:extLst>
                </p:cNvPr>
                <p:cNvGrpSpPr/>
                <p:nvPr/>
              </p:nvGrpSpPr>
              <p:grpSpPr>
                <a:xfrm>
                  <a:off x="3820159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36" name="Freeform: Shape 1035">
                    <a:extLst>
                      <a:ext uri="{FF2B5EF4-FFF2-40B4-BE49-F238E27FC236}">
                        <a16:creationId xmlns:a16="http://schemas.microsoft.com/office/drawing/2014/main" id="{5468C33B-308D-4B19-DFEB-3A7A9982C1B4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37" name="Picture 1036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86804E59-6AE1-C943-479D-CE8F0C5051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788F9B5-5529-502B-67BD-F6556D6F3D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42E28EE-6AC8-626B-6F58-3DAE860D1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5AAF9EE9-00C7-0E2F-9840-71627F206C78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50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05725321-759B-F5F0-828B-E98DE5ABA6C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85477FA8-20E0-255D-9044-9C396FD8286E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49" name="Picture 14">
                  <a:extLst>
                    <a:ext uri="{FF2B5EF4-FFF2-40B4-BE49-F238E27FC236}">
                      <a16:creationId xmlns:a16="http://schemas.microsoft.com/office/drawing/2014/main" id="{6D9AEFEC-FE53-3284-436A-05081E6F94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0" b="1707"/>
                <a:stretch/>
              </p:blipFill>
              <p:spPr bwMode="auto">
                <a:xfrm>
                  <a:off x="6893191" y="953805"/>
                  <a:ext cx="1234532" cy="503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0" name="Picture 12">
                  <a:extLst>
                    <a:ext uri="{FF2B5EF4-FFF2-40B4-BE49-F238E27FC236}">
                      <a16:creationId xmlns:a16="http://schemas.microsoft.com/office/drawing/2014/main" id="{5C610196-C4C4-5281-C86B-F8090BBC2B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56466" y="1511095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9" name="Picture 58" descr="A blue dress with black dots&#10;&#10;Description automatically generated">
                <a:extLst>
                  <a:ext uri="{FF2B5EF4-FFF2-40B4-BE49-F238E27FC236}">
                    <a16:creationId xmlns:a16="http://schemas.microsoft.com/office/drawing/2014/main" id="{C857A4DD-1190-5EAB-8424-6D80031E1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13" y="1169881"/>
                <a:ext cx="640080" cy="640080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0A0620-19FB-F9BE-91C6-6564F9720EC9}"/>
                </a:ext>
              </a:extLst>
            </p:cNvPr>
            <p:cNvGrpSpPr/>
            <p:nvPr/>
          </p:nvGrpSpPr>
          <p:grpSpPr>
            <a:xfrm>
              <a:off x="3791024" y="7197468"/>
              <a:ext cx="4632960" cy="5486400"/>
              <a:chOff x="3791024" y="7197468"/>
              <a:chExt cx="4632960" cy="5486400"/>
            </a:xfrm>
          </p:grpSpPr>
          <p:grpSp>
            <p:nvGrpSpPr>
              <p:cNvPr id="1055" name="Group 1054">
                <a:extLst>
                  <a:ext uri="{FF2B5EF4-FFF2-40B4-BE49-F238E27FC236}">
                    <a16:creationId xmlns:a16="http://schemas.microsoft.com/office/drawing/2014/main" id="{F67D65CE-18C2-8807-0C35-1B7C660B5018}"/>
                  </a:ext>
                </a:extLst>
              </p:cNvPr>
              <p:cNvGrpSpPr/>
              <p:nvPr/>
            </p:nvGrpSpPr>
            <p:grpSpPr>
              <a:xfrm>
                <a:off x="3791024" y="7197468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0DC0EBCA-0845-1FE6-9512-C3847758ACB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id="{9440EAE7-8116-9DB3-72D9-5D8959715BAE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60" name="Picture 105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8A86181-A08B-FFE3-9202-D9E6A752F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1" name="Picture 106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3BF733A6-8875-0395-2FAB-0431450D81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62" name="Picture 1061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9F5DCA8-2C7D-7909-1555-FD6806EEDB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0A835C0-C6DE-6095-29F3-B4160367127F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17</a:t>
                    </a:r>
                  </a:p>
                </p:txBody>
              </p:sp>
              <p:sp>
                <p:nvSpPr>
                  <p:cNvPr id="1065" name="TextBox 1064">
                    <a:extLst>
                      <a:ext uri="{FF2B5EF4-FFF2-40B4-BE49-F238E27FC236}">
                        <a16:creationId xmlns:a16="http://schemas.microsoft.com/office/drawing/2014/main" id="{BF07A58B-BD86-9EC7-658D-61B29E14C909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Small and elegant purse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Dasein 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with metal</a:t>
                    </a:r>
                  </a:p>
                </p:txBody>
              </p:sp>
              <p:sp>
                <p:nvSpPr>
                  <p:cNvPr id="1066" name="TextBox 1065">
                    <a:extLst>
                      <a:ext uri="{FF2B5EF4-FFF2-40B4-BE49-F238E27FC236}">
                        <a16:creationId xmlns:a16="http://schemas.microsoft.com/office/drawing/2014/main" id="{5CD8AD96-A57E-69F8-1C82-30458EF9B065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57" name="Picture 12">
                  <a:extLst>
                    <a:ext uri="{FF2B5EF4-FFF2-40B4-BE49-F238E27FC236}">
                      <a16:creationId xmlns:a16="http://schemas.microsoft.com/office/drawing/2014/main" id="{90476D9F-38F6-620B-5874-31071E2629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8" name="Picture 4">
                  <a:extLst>
                    <a:ext uri="{FF2B5EF4-FFF2-40B4-BE49-F238E27FC236}">
                      <a16:creationId xmlns:a16="http://schemas.microsoft.com/office/drawing/2014/main" id="{7390CA75-BB66-C236-5446-35A9D4FBD0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2805" y="1033871"/>
                  <a:ext cx="1808277" cy="3676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4DB80C-3A4C-F96F-7B38-C03B87464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7199374"/>
                <a:ext cx="638373" cy="638373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E925C8-1D5E-A66C-8528-56057FBE19A9}"/>
                </a:ext>
              </a:extLst>
            </p:cNvPr>
            <p:cNvGrpSpPr/>
            <p:nvPr/>
          </p:nvGrpSpPr>
          <p:grpSpPr>
            <a:xfrm>
              <a:off x="3791024" y="13238907"/>
              <a:ext cx="4632960" cy="5486400"/>
              <a:chOff x="3791024" y="13238907"/>
              <a:chExt cx="4632960" cy="5486400"/>
            </a:xfrm>
          </p:grpSpPr>
          <p:grpSp>
            <p:nvGrpSpPr>
              <p:cNvPr id="1074" name="Group 1073">
                <a:extLst>
                  <a:ext uri="{FF2B5EF4-FFF2-40B4-BE49-F238E27FC236}">
                    <a16:creationId xmlns:a16="http://schemas.microsoft.com/office/drawing/2014/main" id="{1E20D8A9-6C7D-3138-85B3-2752AFE73AD3}"/>
                  </a:ext>
                </a:extLst>
              </p:cNvPr>
              <p:cNvGrpSpPr/>
              <p:nvPr/>
            </p:nvGrpSpPr>
            <p:grpSpPr>
              <a:xfrm>
                <a:off x="3791024" y="13238907"/>
                <a:ext cx="4632960" cy="5486400"/>
                <a:chOff x="3820160" y="883919"/>
                <a:chExt cx="4632960" cy="5486400"/>
              </a:xfrm>
            </p:grpSpPr>
            <p:grpSp>
              <p:nvGrpSpPr>
                <p:cNvPr id="1075" name="Group 1074">
                  <a:extLst>
                    <a:ext uri="{FF2B5EF4-FFF2-40B4-BE49-F238E27FC236}">
                      <a16:creationId xmlns:a16="http://schemas.microsoft.com/office/drawing/2014/main" id="{18B4A42E-CB54-0E8B-32D2-00AD2667DE41}"/>
                    </a:ext>
                  </a:extLst>
                </p:cNvPr>
                <p:cNvGrpSpPr/>
                <p:nvPr/>
              </p:nvGrpSpPr>
              <p:grpSpPr>
                <a:xfrm>
                  <a:off x="3820160" y="883919"/>
                  <a:ext cx="4632960" cy="5486400"/>
                  <a:chOff x="3820160" y="883919"/>
                  <a:chExt cx="4632960" cy="5486400"/>
                </a:xfrm>
              </p:grpSpPr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id="{0A4ADBA7-74D8-9C54-765A-2BBC62AC6622}"/>
                      </a:ext>
                    </a:extLst>
                  </p:cNvPr>
                  <p:cNvSpPr/>
                  <p:nvPr/>
                </p:nvSpPr>
                <p:spPr>
                  <a:xfrm>
                    <a:off x="3820160" y="883919"/>
                    <a:ext cx="4632960" cy="5486400"/>
                  </a:xfrm>
                  <a:custGeom>
                    <a:avLst/>
                    <a:gdLst>
                      <a:gd name="connsiteX0" fmla="*/ 233169 w 4632960"/>
                      <a:gd name="connsiteY0" fmla="*/ 641386 h 5486400"/>
                      <a:gd name="connsiteX1" fmla="*/ 233169 w 4632960"/>
                      <a:gd name="connsiteY1" fmla="*/ 4708969 h 5486400"/>
                      <a:gd name="connsiteX2" fmla="*/ 4330922 w 4632960"/>
                      <a:gd name="connsiteY2" fmla="*/ 4708969 h 5486400"/>
                      <a:gd name="connsiteX3" fmla="*/ 4330922 w 4632960"/>
                      <a:gd name="connsiteY3" fmla="*/ 641386 h 5486400"/>
                      <a:gd name="connsiteX4" fmla="*/ 0 w 4632960"/>
                      <a:gd name="connsiteY4" fmla="*/ 0 h 5486400"/>
                      <a:gd name="connsiteX5" fmla="*/ 4632960 w 4632960"/>
                      <a:gd name="connsiteY5" fmla="*/ 0 h 5486400"/>
                      <a:gd name="connsiteX6" fmla="*/ 4632960 w 4632960"/>
                      <a:gd name="connsiteY6" fmla="*/ 5486400 h 5486400"/>
                      <a:gd name="connsiteX7" fmla="*/ 0 w 4632960"/>
                      <a:gd name="connsiteY7" fmla="*/ 5486400 h 5486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632960" h="5486400">
                        <a:moveTo>
                          <a:pt x="233169" y="641386"/>
                        </a:moveTo>
                        <a:lnTo>
                          <a:pt x="233169" y="4708969"/>
                        </a:lnTo>
                        <a:lnTo>
                          <a:pt x="4330922" y="4708969"/>
                        </a:lnTo>
                        <a:lnTo>
                          <a:pt x="4330922" y="641386"/>
                        </a:lnTo>
                        <a:close/>
                        <a:moveTo>
                          <a:pt x="0" y="0"/>
                        </a:moveTo>
                        <a:lnTo>
                          <a:pt x="4632960" y="0"/>
                        </a:lnTo>
                        <a:lnTo>
                          <a:pt x="4632960" y="5486400"/>
                        </a:lnTo>
                        <a:lnTo>
                          <a:pt x="0" y="5486400"/>
                        </a:lnTo>
                        <a:close/>
                      </a:path>
                    </a:pathLst>
                  </a:custGeom>
                  <a:solidFill>
                    <a:srgbClr val="FDF0E9"/>
                  </a:solidFill>
                  <a:ln w="7620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079" name="Picture 1078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4BCEC32-9032-4959-50B2-60A295F1C4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8256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0" name="Picture 1079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DE9949D-91BE-49F2-1971-C678923D8C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3882" y="5703490"/>
                    <a:ext cx="457200" cy="457200"/>
                  </a:xfrm>
                  <a:prstGeom prst="rect">
                    <a:avLst/>
                  </a:prstGeom>
                </p:spPr>
              </p:pic>
              <p:pic>
                <p:nvPicPr>
                  <p:cNvPr id="1081" name="Picture 1080" descr="A black background with a black squa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7A4EEAB6-8772-A9DC-CEA0-9861D6086D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1069" y="5703490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9A9D6A3B-E0B5-FCF7-7FE2-BA5C40714466}"/>
                      </a:ext>
                    </a:extLst>
                  </p:cNvPr>
                  <p:cNvSpPr/>
                  <p:nvPr/>
                </p:nvSpPr>
                <p:spPr>
                  <a:xfrm>
                    <a:off x="6388256" y="6160690"/>
                    <a:ext cx="457200" cy="1980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>
                        <a:solidFill>
                          <a:schemeClr val="tx1"/>
                        </a:solidFill>
                      </a:rPr>
                      <a:t>71</a:t>
                    </a:r>
                  </a:p>
                </p:txBody>
              </p:sp>
              <p:sp>
                <p:nvSpPr>
                  <p:cNvPr id="1084" name="TextBox 1083">
                    <a:extLst>
                      <a:ext uri="{FF2B5EF4-FFF2-40B4-BE49-F238E27FC236}">
                        <a16:creationId xmlns:a16="http://schemas.microsoft.com/office/drawing/2014/main" id="{BDCC1BAA-1F57-CA61-7DA8-6D7BA40DA4E0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282" y="5736497"/>
                    <a:ext cx="23242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latin typeface="Aptos Light" panose="020B0004020202020204" pitchFamily="34" charset="0"/>
                      </a:rPr>
                      <a:t>White floral dress by </a:t>
                    </a:r>
                    <a:r>
                      <a:rPr lang="en-US" sz="1400" i="1" dirty="0">
                        <a:latin typeface="Aptos Light" panose="020B0004020202020204" pitchFamily="34" charset="0"/>
                      </a:rPr>
                      <a:t>Zara</a:t>
                    </a:r>
                    <a:r>
                      <a:rPr lang="en-US" sz="1400" dirty="0">
                        <a:latin typeface="Aptos Light" panose="020B0004020202020204" pitchFamily="34" charset="0"/>
                      </a:rPr>
                      <a:t> with decorative bl</a:t>
                    </a:r>
                  </a:p>
                </p:txBody>
              </p:sp>
              <p:sp>
                <p:nvSpPr>
                  <p:cNvPr id="1085" name="TextBox 1084">
                    <a:extLst>
                      <a:ext uri="{FF2B5EF4-FFF2-40B4-BE49-F238E27FC236}">
                        <a16:creationId xmlns:a16="http://schemas.microsoft.com/office/drawing/2014/main" id="{BF3B3C12-A1AE-9E0B-210C-4FAD5EFBE7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180" y="5997231"/>
                    <a:ext cx="73547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>
                        <a:latin typeface="Aptos Light" panose="020B0004020202020204" pitchFamily="34" charset="0"/>
                      </a:rPr>
                      <a:t>More…</a:t>
                    </a:r>
                  </a:p>
                </p:txBody>
              </p:sp>
            </p:grpSp>
            <p:pic>
              <p:nvPicPr>
                <p:cNvPr id="1076" name="Picture 12">
                  <a:extLst>
                    <a:ext uri="{FF2B5EF4-FFF2-40B4-BE49-F238E27FC236}">
                      <a16:creationId xmlns:a16="http://schemas.microsoft.com/office/drawing/2014/main" id="{2FC46F29-1C29-283B-B189-52ED56BC01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4048760" y="1525487"/>
                  <a:ext cx="4114800" cy="41148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7" name="Picture 14">
                  <a:extLst>
                    <a:ext uri="{FF2B5EF4-FFF2-40B4-BE49-F238E27FC236}">
                      <a16:creationId xmlns:a16="http://schemas.microsoft.com/office/drawing/2014/main" id="{DB02FC39-DC81-9ABD-0DE1-009670BA6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9334" t="-9518" r="3657" b="1"/>
                <a:stretch/>
              </p:blipFill>
              <p:spPr bwMode="auto">
                <a:xfrm>
                  <a:off x="6587613" y="883919"/>
                  <a:ext cx="1462014" cy="5728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AC4FFB-D279-294C-A9EE-F3CC8426D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flipH="1">
                <a:off x="3955613" y="13240395"/>
                <a:ext cx="640080" cy="64008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ACC96B-DFDB-8A6B-B93C-3A28CE42106F}"/>
              </a:ext>
            </a:extLst>
          </p:cNvPr>
          <p:cNvGrpSpPr/>
          <p:nvPr/>
        </p:nvGrpSpPr>
        <p:grpSpPr>
          <a:xfrm>
            <a:off x="9192064" y="5461783"/>
            <a:ext cx="2999936" cy="1396217"/>
            <a:chOff x="9043386" y="5461783"/>
            <a:chExt cx="3148614" cy="139621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A3F8BC-CAC4-2726-698E-8DBB574D174B}"/>
                </a:ext>
              </a:extLst>
            </p:cNvPr>
            <p:cNvSpPr/>
            <p:nvPr/>
          </p:nvSpPr>
          <p:spPr>
            <a:xfrm>
              <a:off x="9043386" y="5461783"/>
              <a:ext cx="3148614" cy="13962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CB2717"/>
                </a:gs>
              </a:gsLst>
              <a:path path="rect">
                <a:fillToRect r="100000" b="100000"/>
              </a:path>
              <a:tileRect l="-100000" t="-100000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500" dirty="0">
                  <a:latin typeface="Bahnschrift SemiLight" panose="020B0502040204020203" pitchFamily="34" charset="0"/>
                </a:rPr>
                <a:t>80% OFF + 18 MSI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FBA061-2C0F-F1C4-7894-FAB74CE6CBDB}"/>
                </a:ext>
              </a:extLst>
            </p:cNvPr>
            <p:cNvSpPr/>
            <p:nvPr/>
          </p:nvSpPr>
          <p:spPr>
            <a:xfrm>
              <a:off x="10277343" y="5571050"/>
              <a:ext cx="1793680" cy="339791"/>
            </a:xfrm>
            <a:prstGeom prst="rect">
              <a:avLst/>
            </a:prstGeom>
            <a:solidFill>
              <a:srgbClr val="FEC8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HOT SALE ALERT !</a:t>
              </a: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02FD80C1-0CDE-D5AA-8373-6D6865E0E9FD}"/>
                </a:ext>
              </a:extLst>
            </p:cNvPr>
            <p:cNvSpPr txBox="1"/>
            <p:nvPr/>
          </p:nvSpPr>
          <p:spPr>
            <a:xfrm rot="16200000">
              <a:off x="8904063" y="5976512"/>
              <a:ext cx="849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UP TO</a:t>
              </a: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D57EEB17-68CE-3ED1-08F8-5FA30A9422F3}"/>
                </a:ext>
              </a:extLst>
            </p:cNvPr>
            <p:cNvSpPr txBox="1"/>
            <p:nvPr/>
          </p:nvSpPr>
          <p:spPr>
            <a:xfrm>
              <a:off x="10285170" y="6458683"/>
              <a:ext cx="1849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>
                      <a:lumMod val="95000"/>
                    </a:schemeClr>
                  </a:solidFill>
                </a:rPr>
                <a:t>*Conditions apply</a:t>
              </a:r>
            </a:p>
          </p:txBody>
        </p:sp>
      </p:grpSp>
      <p:grpSp>
        <p:nvGrpSpPr>
          <p:cNvPr id="8210" name="Group 8209">
            <a:extLst>
              <a:ext uri="{FF2B5EF4-FFF2-40B4-BE49-F238E27FC236}">
                <a16:creationId xmlns:a16="http://schemas.microsoft.com/office/drawing/2014/main" id="{3E91E0A9-4AEB-845A-E04B-7A83AE96A63B}"/>
              </a:ext>
            </a:extLst>
          </p:cNvPr>
          <p:cNvGrpSpPr/>
          <p:nvPr/>
        </p:nvGrpSpPr>
        <p:grpSpPr>
          <a:xfrm>
            <a:off x="-1" y="1"/>
            <a:ext cx="12191999" cy="1084177"/>
            <a:chOff x="-1" y="1"/>
            <a:chExt cx="12191999" cy="108417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D946BA-D66A-1A26-2CA9-FF626FD441F1}"/>
                </a:ext>
              </a:extLst>
            </p:cNvPr>
            <p:cNvGrpSpPr/>
            <p:nvPr/>
          </p:nvGrpSpPr>
          <p:grpSpPr>
            <a:xfrm>
              <a:off x="-1" y="1"/>
              <a:ext cx="12191999" cy="1084177"/>
              <a:chOff x="-1" y="1"/>
              <a:chExt cx="12191999" cy="10841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5CC5AFD-CA8D-BEFE-51C2-D47634466E20}"/>
                  </a:ext>
                </a:extLst>
              </p:cNvPr>
              <p:cNvSpPr/>
              <p:nvPr/>
            </p:nvSpPr>
            <p:spPr>
              <a:xfrm>
                <a:off x="-1" y="1"/>
                <a:ext cx="12191999" cy="1084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3C49F9E-5268-581C-4141-960C28DBBF9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43372" y="191292"/>
                <a:ext cx="2638237" cy="380667"/>
                <a:chOff x="9382249" y="486305"/>
                <a:chExt cx="2100650" cy="303099"/>
              </a:xfrm>
            </p:grpSpPr>
            <p:pic>
              <p:nvPicPr>
                <p:cNvPr id="33" name="Picture 32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70252B8A-7098-B657-6116-174A5C836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82249" y="486305"/>
                  <a:ext cx="1179451" cy="303099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lack and white logo&#10;&#10;Description automatically generated">
                  <a:extLst>
                    <a:ext uri="{FF2B5EF4-FFF2-40B4-BE49-F238E27FC236}">
                      <a16:creationId xmlns:a16="http://schemas.microsoft.com/office/drawing/2014/main" id="{C989A189-5B2C-8093-EF7E-E118F4CD7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17595" y="486305"/>
                  <a:ext cx="965304" cy="299805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3FFFD40-219B-109F-F5E6-3A68B77B2F3B}"/>
                  </a:ext>
                </a:extLst>
              </p:cNvPr>
              <p:cNvGrpSpPr/>
              <p:nvPr/>
            </p:nvGrpSpPr>
            <p:grpSpPr>
              <a:xfrm>
                <a:off x="3223278" y="185231"/>
                <a:ext cx="5810250" cy="371273"/>
                <a:chOff x="3265394" y="931301"/>
                <a:chExt cx="5810250" cy="37127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16D7554-4B6C-89CA-5AD6-184D37B3FCAD}"/>
                    </a:ext>
                  </a:extLst>
                </p:cNvPr>
                <p:cNvSpPr/>
                <p:nvPr/>
              </p:nvSpPr>
              <p:spPr>
                <a:xfrm>
                  <a:off x="3265394" y="931301"/>
                  <a:ext cx="5810250" cy="371273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s-MX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  I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ucida Sans Typewriter" panose="020B0509030504030204" pitchFamily="49" charset="0"/>
                    </a:rPr>
                    <a:t>’m looking for… some shoes for a night out</a:t>
                  </a:r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95DAE8B-2326-B26A-EC8A-6B30E0AE5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4794" r="9963"/>
                <a:stretch/>
              </p:blipFill>
              <p:spPr>
                <a:xfrm>
                  <a:off x="8378088" y="968357"/>
                  <a:ext cx="275177" cy="297161"/>
                </a:xfrm>
                <a:prstGeom prst="rect">
                  <a:avLst/>
                </a:prstGeom>
              </p:spPr>
            </p:pic>
            <p:pic>
              <p:nvPicPr>
                <p:cNvPr id="55" name="Picture 54" descr="A black background with a black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8DABBD-796C-5FBC-7EA3-E1A0C559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06236" y="979777"/>
                  <a:ext cx="274320" cy="274320"/>
                </a:xfrm>
                <a:prstGeom prst="rect">
                  <a:avLst/>
                </a:prstGeom>
              </p:spPr>
            </p:pic>
          </p:grpSp>
        </p:grpSp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A6F5ED2B-227C-8B2F-9F47-BC9677BF2AE2}"/>
                </a:ext>
              </a:extLst>
            </p:cNvPr>
            <p:cNvSpPr/>
            <p:nvPr/>
          </p:nvSpPr>
          <p:spPr>
            <a:xfrm>
              <a:off x="5309667" y="256496"/>
              <a:ext cx="2788920" cy="2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254" name="Rectangle 8253">
            <a:extLst>
              <a:ext uri="{FF2B5EF4-FFF2-40B4-BE49-F238E27FC236}">
                <a16:creationId xmlns:a16="http://schemas.microsoft.com/office/drawing/2014/main" id="{066B84FF-FF9C-C959-615A-44E812AC7B39}"/>
              </a:ext>
            </a:extLst>
          </p:cNvPr>
          <p:cNvSpPr/>
          <p:nvPr/>
        </p:nvSpPr>
        <p:spPr>
          <a:xfrm>
            <a:off x="9192064" y="735631"/>
            <a:ext cx="3010803" cy="47261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1E94C-8829-5DDE-DD2E-C17F57F841D2}"/>
              </a:ext>
            </a:extLst>
          </p:cNvPr>
          <p:cNvSpPr/>
          <p:nvPr/>
        </p:nvSpPr>
        <p:spPr>
          <a:xfrm>
            <a:off x="0" y="0"/>
            <a:ext cx="2859122" cy="6858000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AF4151A3-3A34-8A71-C8C5-FFCC119C4D6B}"/>
              </a:ext>
            </a:extLst>
          </p:cNvPr>
          <p:cNvSpPr/>
          <p:nvPr/>
        </p:nvSpPr>
        <p:spPr>
          <a:xfrm>
            <a:off x="1588" y="5962913"/>
            <a:ext cx="1405359" cy="254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>
                <a:latin typeface="Aptos Light" panose="020B0004020202020204" pitchFamily="34" charset="0"/>
              </a:rPr>
              <a:t>Our locations</a:t>
            </a:r>
          </a:p>
        </p:txBody>
      </p:sp>
      <p:sp>
        <p:nvSpPr>
          <p:cNvPr id="1051" name="Rectangle: Rounded Corners 1050">
            <a:extLst>
              <a:ext uri="{FF2B5EF4-FFF2-40B4-BE49-F238E27FC236}">
                <a16:creationId xmlns:a16="http://schemas.microsoft.com/office/drawing/2014/main" id="{4BEEA170-4261-C4E4-4C7E-B8DD17318C4E}"/>
              </a:ext>
            </a:extLst>
          </p:cNvPr>
          <p:cNvSpPr/>
          <p:nvPr/>
        </p:nvSpPr>
        <p:spPr>
          <a:xfrm>
            <a:off x="3273040" y="680438"/>
            <a:ext cx="1375799" cy="321384"/>
          </a:xfrm>
          <a:prstGeom prst="roundRect">
            <a:avLst/>
          </a:prstGeom>
          <a:solidFill>
            <a:srgbClr val="FDF0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Personal Fit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FF6DC8-79BF-E969-8671-2BADE7A4366C}"/>
              </a:ext>
            </a:extLst>
          </p:cNvPr>
          <p:cNvSpPr/>
          <p:nvPr/>
        </p:nvSpPr>
        <p:spPr>
          <a:xfrm>
            <a:off x="53121" y="5710275"/>
            <a:ext cx="1054706" cy="162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ptos Light" panose="020B0004020202020204" pitchFamily="34" charset="0"/>
              </a:rPr>
              <a:t>About us</a:t>
            </a:r>
          </a:p>
        </p:txBody>
      </p:sp>
      <p:sp>
        <p:nvSpPr>
          <p:cNvPr id="8255" name="Rectangle: Rounded Corners 8254">
            <a:extLst>
              <a:ext uri="{FF2B5EF4-FFF2-40B4-BE49-F238E27FC236}">
                <a16:creationId xmlns:a16="http://schemas.microsoft.com/office/drawing/2014/main" id="{F6846FDF-6219-1711-EFE3-AF8B39AA72BE}"/>
              </a:ext>
            </a:extLst>
          </p:cNvPr>
          <p:cNvSpPr/>
          <p:nvPr/>
        </p:nvSpPr>
        <p:spPr>
          <a:xfrm>
            <a:off x="9313984" y="847612"/>
            <a:ext cx="2789545" cy="4170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Featured Feeds</a:t>
            </a:r>
          </a:p>
        </p:txBody>
      </p:sp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28C3C83-3402-4CC7-3903-DEC35D00D1A1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28" y="6346900"/>
            <a:ext cx="365760" cy="36576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C99BB6-3988-FE9B-28E7-DEBF2F801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03" y="6346900"/>
            <a:ext cx="365760" cy="365760"/>
          </a:xfrm>
          <a:prstGeom prst="rect">
            <a:avLst/>
          </a:prstGeom>
        </p:spPr>
      </p:pic>
      <p:pic>
        <p:nvPicPr>
          <p:cNvPr id="39" name="Picture 3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FAF011-7419-8BE7-DC46-0AF53A30DC4B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8" y="6346900"/>
            <a:ext cx="365760" cy="365760"/>
          </a:xfrm>
          <a:prstGeom prst="rect">
            <a:avLst/>
          </a:prstGeom>
        </p:spPr>
      </p:pic>
      <p:pic>
        <p:nvPicPr>
          <p:cNvPr id="45" name="Picture 4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E915FBB-8C4F-C7D0-3499-90AC755655DA}"/>
              </a:ext>
            </a:extLst>
          </p:cNvPr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3" y="6346900"/>
            <a:ext cx="365760" cy="365760"/>
          </a:xfrm>
          <a:prstGeom prst="rect">
            <a:avLst/>
          </a:prstGeom>
        </p:spPr>
      </p:pic>
      <p:sp>
        <p:nvSpPr>
          <p:cNvPr id="51" name="AutoShape 4" descr="a piece of brown paper with a white background">
            <a:extLst>
              <a:ext uri="{FF2B5EF4-FFF2-40B4-BE49-F238E27FC236}">
                <a16:creationId xmlns:a16="http://schemas.microsoft.com/office/drawing/2014/main" id="{0F914006-0265-6A96-9EF0-7C7CB4A760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150921-8469-3D9B-1E3D-724E00A7C86D}"/>
              </a:ext>
            </a:extLst>
          </p:cNvPr>
          <p:cNvGrpSpPr>
            <a:grpSpLocks noChangeAspect="1"/>
          </p:cNvGrpSpPr>
          <p:nvPr/>
        </p:nvGrpSpPr>
        <p:grpSpPr>
          <a:xfrm>
            <a:off x="472812" y="120846"/>
            <a:ext cx="1868271" cy="1959882"/>
            <a:chOff x="53120" y="944743"/>
            <a:chExt cx="3814023" cy="38023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FD1B1E-4872-3699-9D3F-6AFD85E38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92" t="8322" r="9023" b="11838"/>
            <a:stretch/>
          </p:blipFill>
          <p:spPr>
            <a:xfrm>
              <a:off x="53120" y="944743"/>
              <a:ext cx="3814023" cy="3802379"/>
            </a:xfrm>
            <a:prstGeom prst="rect">
              <a:avLst/>
            </a:prstGeom>
          </p:spPr>
        </p:pic>
        <p:pic>
          <p:nvPicPr>
            <p:cNvPr id="19" name="Picture 18" descr="A photo of a cute brunette woman 26 years old. Face only, she is turning her head to look at the camera.">
              <a:extLst>
                <a:ext uri="{FF2B5EF4-FFF2-40B4-BE49-F238E27FC236}">
                  <a16:creationId xmlns:a16="http://schemas.microsoft.com/office/drawing/2014/main" id="{666424C5-0B1A-7587-E212-92116CF3E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8" t="455" r="3016" b="11270"/>
            <a:stretch>
              <a:fillRect/>
            </a:stretch>
          </p:blipFill>
          <p:spPr bwMode="auto">
            <a:xfrm>
              <a:off x="385922" y="1278582"/>
              <a:ext cx="3106269" cy="31062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8204" name="Group 8203">
            <a:extLst>
              <a:ext uri="{FF2B5EF4-FFF2-40B4-BE49-F238E27FC236}">
                <a16:creationId xmlns:a16="http://schemas.microsoft.com/office/drawing/2014/main" id="{F735773D-679F-E781-192F-4B3266301FB9}"/>
              </a:ext>
            </a:extLst>
          </p:cNvPr>
          <p:cNvGrpSpPr/>
          <p:nvPr/>
        </p:nvGrpSpPr>
        <p:grpSpPr>
          <a:xfrm>
            <a:off x="9414348" y="1449877"/>
            <a:ext cx="2617102" cy="737969"/>
            <a:chOff x="9414348" y="1449877"/>
            <a:chExt cx="2617102" cy="73796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19AE9E-AB9F-16D0-FF5F-47E375B9DA90}"/>
                </a:ext>
              </a:extLst>
            </p:cNvPr>
            <p:cNvSpPr txBox="1"/>
            <p:nvPr/>
          </p:nvSpPr>
          <p:spPr>
            <a:xfrm>
              <a:off x="10161470" y="1495696"/>
              <a:ext cx="1869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Most </a:t>
              </a:r>
              <a:b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</a:br>
              <a:r>
                <a:rPr lang="en-US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Wishlisted</a:t>
              </a:r>
            </a:p>
          </p:txBody>
        </p:sp>
        <p:grpSp>
          <p:nvGrpSpPr>
            <p:cNvPr id="8193" name="Group 8192">
              <a:extLst>
                <a:ext uri="{FF2B5EF4-FFF2-40B4-BE49-F238E27FC236}">
                  <a16:creationId xmlns:a16="http://schemas.microsoft.com/office/drawing/2014/main" id="{0194C2F4-EADD-FA65-0A6F-399FCBB847F5}"/>
                </a:ext>
              </a:extLst>
            </p:cNvPr>
            <p:cNvGrpSpPr/>
            <p:nvPr/>
          </p:nvGrpSpPr>
          <p:grpSpPr>
            <a:xfrm>
              <a:off x="9414348" y="1449877"/>
              <a:ext cx="737969" cy="737969"/>
              <a:chOff x="9381992" y="1449877"/>
              <a:chExt cx="737969" cy="737969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1571A28-A85A-B830-0DB9-3F6025D57A60}"/>
                  </a:ext>
                </a:extLst>
              </p:cNvPr>
              <p:cNvSpPr/>
              <p:nvPr/>
            </p:nvSpPr>
            <p:spPr>
              <a:xfrm>
                <a:off x="9381992" y="1449877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B0893BC-C1D8-C467-0ACB-F832144B9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52048" y="1512546"/>
                <a:ext cx="628557" cy="62855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910DF756-4B48-C8C4-1B20-78F35A95B802}"/>
              </a:ext>
            </a:extLst>
          </p:cNvPr>
          <p:cNvGrpSpPr/>
          <p:nvPr/>
        </p:nvGrpSpPr>
        <p:grpSpPr>
          <a:xfrm>
            <a:off x="9414348" y="2457705"/>
            <a:ext cx="2464466" cy="737969"/>
            <a:chOff x="9414348" y="2466125"/>
            <a:chExt cx="2464466" cy="7379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4E3C5-9D3B-9C7A-DB93-A73109AB3482}"/>
                </a:ext>
              </a:extLst>
            </p:cNvPr>
            <p:cNvSpPr txBox="1"/>
            <p:nvPr/>
          </p:nvSpPr>
          <p:spPr>
            <a:xfrm>
              <a:off x="10161470" y="2665832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Top Brands</a:t>
              </a:r>
            </a:p>
          </p:txBody>
        </p:sp>
        <p:grpSp>
          <p:nvGrpSpPr>
            <p:cNvPr id="8192" name="Group 8191">
              <a:extLst>
                <a:ext uri="{FF2B5EF4-FFF2-40B4-BE49-F238E27FC236}">
                  <a16:creationId xmlns:a16="http://schemas.microsoft.com/office/drawing/2014/main" id="{408E6189-4B75-D07F-1A9E-423680206DD3}"/>
                </a:ext>
              </a:extLst>
            </p:cNvPr>
            <p:cNvGrpSpPr/>
            <p:nvPr/>
          </p:nvGrpSpPr>
          <p:grpSpPr>
            <a:xfrm>
              <a:off x="9414348" y="2466125"/>
              <a:ext cx="737969" cy="737969"/>
              <a:chOff x="9381992" y="2466125"/>
              <a:chExt cx="737969" cy="7379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734EE0C-3805-2417-2C1D-9449834839B4}"/>
                  </a:ext>
                </a:extLst>
              </p:cNvPr>
              <p:cNvSpPr/>
              <p:nvPr/>
            </p:nvSpPr>
            <p:spPr>
              <a:xfrm>
                <a:off x="9381992" y="2466125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29" name="Picture 28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6DA71AB-8CC7-030C-1877-8687B7834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6704" y="2533130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A4F50519-8313-CFFF-43DA-F6FBA840F756}"/>
              </a:ext>
            </a:extLst>
          </p:cNvPr>
          <p:cNvGrpSpPr/>
          <p:nvPr/>
        </p:nvGrpSpPr>
        <p:grpSpPr>
          <a:xfrm>
            <a:off x="9414348" y="3465533"/>
            <a:ext cx="2529178" cy="737969"/>
            <a:chOff x="9414348" y="3490601"/>
            <a:chExt cx="2529178" cy="73796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2330E4-12A5-E94C-B641-245819119785}"/>
                </a:ext>
              </a:extLst>
            </p:cNvPr>
            <p:cNvSpPr txBox="1"/>
            <p:nvPr/>
          </p:nvSpPr>
          <p:spPr>
            <a:xfrm>
              <a:off x="10226182" y="3690308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Great Deals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ECB873B-FA66-EC17-3EA9-214EC457023D}"/>
                </a:ext>
              </a:extLst>
            </p:cNvPr>
            <p:cNvGrpSpPr/>
            <p:nvPr/>
          </p:nvGrpSpPr>
          <p:grpSpPr>
            <a:xfrm>
              <a:off x="9414348" y="3490601"/>
              <a:ext cx="737969" cy="737969"/>
              <a:chOff x="9446704" y="3490601"/>
              <a:chExt cx="737969" cy="737969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3A9EE5-F5E2-4D9F-C115-ABCBCDC05751}"/>
                  </a:ext>
                </a:extLst>
              </p:cNvPr>
              <p:cNvSpPr/>
              <p:nvPr/>
            </p:nvSpPr>
            <p:spPr>
              <a:xfrm>
                <a:off x="9446704" y="3490601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A980FB4-6DF5-F056-AC0F-76669D711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511416" y="3557606"/>
                <a:ext cx="594360" cy="594360"/>
              </a:xfrm>
              <a:prstGeom prst="rect">
                <a:avLst/>
              </a:prstGeom>
            </p:spPr>
          </p:pic>
        </p:grpSp>
      </p:grpSp>
      <p:grpSp>
        <p:nvGrpSpPr>
          <p:cNvPr id="8206" name="Group 8205">
            <a:extLst>
              <a:ext uri="{FF2B5EF4-FFF2-40B4-BE49-F238E27FC236}">
                <a16:creationId xmlns:a16="http://schemas.microsoft.com/office/drawing/2014/main" id="{E07AA615-9C04-C4BA-2777-0F9041648B3A}"/>
              </a:ext>
            </a:extLst>
          </p:cNvPr>
          <p:cNvGrpSpPr/>
          <p:nvPr/>
        </p:nvGrpSpPr>
        <p:grpSpPr>
          <a:xfrm>
            <a:off x="9414348" y="4473360"/>
            <a:ext cx="2464466" cy="737969"/>
            <a:chOff x="9414348" y="4427640"/>
            <a:chExt cx="2464466" cy="73796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52459F-FDCF-4256-A3E5-5C4AF62F02DA}"/>
                </a:ext>
              </a:extLst>
            </p:cNvPr>
            <p:cNvSpPr txBox="1"/>
            <p:nvPr/>
          </p:nvSpPr>
          <p:spPr>
            <a:xfrm>
              <a:off x="10161470" y="4627347"/>
              <a:ext cx="1717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ucida Sans Typewriter" panose="020B0509030504030204" pitchFamily="49" charset="0"/>
                  <a:ea typeface="Source Sans Pro" panose="020B0503030403020204" pitchFamily="34" charset="0"/>
                </a:rPr>
                <a:t>Spring Vogue</a:t>
              </a:r>
            </a:p>
          </p:txBody>
        </p:sp>
        <p:grpSp>
          <p:nvGrpSpPr>
            <p:cNvPr id="8194" name="Group 8193">
              <a:extLst>
                <a:ext uri="{FF2B5EF4-FFF2-40B4-BE49-F238E27FC236}">
                  <a16:creationId xmlns:a16="http://schemas.microsoft.com/office/drawing/2014/main" id="{7D0CC954-F9CD-CF55-70D0-EA982111A0AA}"/>
                </a:ext>
              </a:extLst>
            </p:cNvPr>
            <p:cNvGrpSpPr/>
            <p:nvPr/>
          </p:nvGrpSpPr>
          <p:grpSpPr>
            <a:xfrm>
              <a:off x="9414348" y="4427640"/>
              <a:ext cx="737969" cy="737969"/>
              <a:chOff x="9381992" y="4427640"/>
              <a:chExt cx="737969" cy="737969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B5D6005-8A57-D3E1-E085-522CC3A880B6}"/>
                  </a:ext>
                </a:extLst>
              </p:cNvPr>
              <p:cNvSpPr/>
              <p:nvPr/>
            </p:nvSpPr>
            <p:spPr>
              <a:xfrm>
                <a:off x="9381992" y="4427640"/>
                <a:ext cx="737969" cy="7379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Lucida Sans" panose="020B0602030504020204" pitchFamily="34" charset="0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B489D9D-73CC-5660-F3D1-E5F94BDAD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488854" y="4522304"/>
                <a:ext cx="548640" cy="548640"/>
              </a:xfrm>
              <a:prstGeom prst="rect">
                <a:avLst/>
              </a:prstGeom>
            </p:spPr>
          </p:pic>
        </p:grpSp>
      </p:grpSp>
      <p:sp>
        <p:nvSpPr>
          <p:cNvPr id="8215" name="Rectangle 10">
            <a:extLst>
              <a:ext uri="{FF2B5EF4-FFF2-40B4-BE49-F238E27FC236}">
                <a16:creationId xmlns:a16="http://schemas.microsoft.com/office/drawing/2014/main" id="{AB40711E-7261-1C0A-022A-9AA3ACF6F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703" y="5736701"/>
            <a:ext cx="1219839" cy="4154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var(--font-family-system)"/>
              </a:rPr>
              <a:t>© 2024 VINTAGE VOGUE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37C4569D-74BF-09F8-BB9A-ED675343A57B}"/>
              </a:ext>
            </a:extLst>
          </p:cNvPr>
          <p:cNvSpPr txBox="1"/>
          <p:nvPr/>
        </p:nvSpPr>
        <p:spPr>
          <a:xfrm>
            <a:off x="490119" y="2036168"/>
            <a:ext cx="18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Laurie</a:t>
            </a:r>
          </a:p>
        </p:txBody>
      </p:sp>
      <p:grpSp>
        <p:nvGrpSpPr>
          <p:cNvPr id="8208" name="Group 8207">
            <a:extLst>
              <a:ext uri="{FF2B5EF4-FFF2-40B4-BE49-F238E27FC236}">
                <a16:creationId xmlns:a16="http://schemas.microsoft.com/office/drawing/2014/main" id="{1E387F8E-0A9A-4C61-A04F-40EC2CE10A23}"/>
              </a:ext>
            </a:extLst>
          </p:cNvPr>
          <p:cNvGrpSpPr/>
          <p:nvPr/>
        </p:nvGrpSpPr>
        <p:grpSpPr>
          <a:xfrm>
            <a:off x="187003" y="2441031"/>
            <a:ext cx="2439888" cy="594360"/>
            <a:chOff x="0" y="2310414"/>
            <a:chExt cx="2439888" cy="685800"/>
          </a:xfrm>
        </p:grpSpPr>
        <p:sp>
          <p:nvSpPr>
            <p:cNvPr id="8211" name="Rectangle 8210">
              <a:extLst>
                <a:ext uri="{FF2B5EF4-FFF2-40B4-BE49-F238E27FC236}">
                  <a16:creationId xmlns:a16="http://schemas.microsoft.com/office/drawing/2014/main" id="{CF3F9EAF-88D6-D2F8-5EEB-65C40A377FC5}"/>
                </a:ext>
              </a:extLst>
            </p:cNvPr>
            <p:cNvSpPr/>
            <p:nvPr/>
          </p:nvSpPr>
          <p:spPr>
            <a:xfrm>
              <a:off x="0" y="2310414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39180 w 2439888"/>
                <a:gd name="connsiteY1" fmla="*/ 0 h 685800"/>
                <a:gd name="connsiteX2" fmla="*/ 951556 w 2439888"/>
                <a:gd name="connsiteY2" fmla="*/ 0 h 685800"/>
                <a:gd name="connsiteX3" fmla="*/ 1415135 w 2439888"/>
                <a:gd name="connsiteY3" fmla="*/ 0 h 685800"/>
                <a:gd name="connsiteX4" fmla="*/ 1829916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42900 h 685800"/>
                <a:gd name="connsiteX7" fmla="*/ 2439888 w 2439888"/>
                <a:gd name="connsiteY7" fmla="*/ 685800 h 685800"/>
                <a:gd name="connsiteX8" fmla="*/ 1903113 w 2439888"/>
                <a:gd name="connsiteY8" fmla="*/ 685800 h 685800"/>
                <a:gd name="connsiteX9" fmla="*/ 1415135 w 2439888"/>
                <a:gd name="connsiteY9" fmla="*/ 685800 h 685800"/>
                <a:gd name="connsiteX10" fmla="*/ 1000354 w 2439888"/>
                <a:gd name="connsiteY10" fmla="*/ 685800 h 685800"/>
                <a:gd name="connsiteX11" fmla="*/ 463579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63474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09876" y="-46302"/>
                    <a:pt x="316631" y="38522"/>
                    <a:pt x="439180" y="0"/>
                  </a:cubicBezTo>
                  <a:cubicBezTo>
                    <a:pt x="561729" y="-38522"/>
                    <a:pt x="697787" y="2665"/>
                    <a:pt x="951556" y="0"/>
                  </a:cubicBezTo>
                  <a:cubicBezTo>
                    <a:pt x="1205325" y="-2665"/>
                    <a:pt x="1199265" y="17153"/>
                    <a:pt x="1415135" y="0"/>
                  </a:cubicBezTo>
                  <a:cubicBezTo>
                    <a:pt x="1631005" y="-17153"/>
                    <a:pt x="1682483" y="13358"/>
                    <a:pt x="1829916" y="0"/>
                  </a:cubicBezTo>
                  <a:cubicBezTo>
                    <a:pt x="1977349" y="-13358"/>
                    <a:pt x="2283966" y="8969"/>
                    <a:pt x="2439888" y="0"/>
                  </a:cubicBezTo>
                  <a:cubicBezTo>
                    <a:pt x="2479498" y="168258"/>
                    <a:pt x="2439218" y="173197"/>
                    <a:pt x="2439888" y="342900"/>
                  </a:cubicBezTo>
                  <a:cubicBezTo>
                    <a:pt x="2440558" y="512603"/>
                    <a:pt x="2434268" y="554283"/>
                    <a:pt x="2439888" y="685800"/>
                  </a:cubicBezTo>
                  <a:cubicBezTo>
                    <a:pt x="2318943" y="730879"/>
                    <a:pt x="2023690" y="674326"/>
                    <a:pt x="1903113" y="685800"/>
                  </a:cubicBezTo>
                  <a:cubicBezTo>
                    <a:pt x="1782536" y="697274"/>
                    <a:pt x="1520236" y="659896"/>
                    <a:pt x="1415135" y="685800"/>
                  </a:cubicBezTo>
                  <a:cubicBezTo>
                    <a:pt x="1310034" y="711704"/>
                    <a:pt x="1203939" y="654842"/>
                    <a:pt x="1000354" y="685800"/>
                  </a:cubicBezTo>
                  <a:cubicBezTo>
                    <a:pt x="796769" y="716758"/>
                    <a:pt x="609934" y="674056"/>
                    <a:pt x="463579" y="685800"/>
                  </a:cubicBezTo>
                  <a:cubicBezTo>
                    <a:pt x="317224" y="697544"/>
                    <a:pt x="196417" y="665133"/>
                    <a:pt x="0" y="685800"/>
                  </a:cubicBezTo>
                  <a:cubicBezTo>
                    <a:pt x="-5617" y="544301"/>
                    <a:pt x="8964" y="486278"/>
                    <a:pt x="0" y="363474"/>
                  </a:cubicBezTo>
                  <a:cubicBezTo>
                    <a:pt x="-8964" y="240670"/>
                    <a:pt x="31113" y="145075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47530" y="-35602"/>
                    <a:pt x="295341" y="40295"/>
                    <a:pt x="487978" y="0"/>
                  </a:cubicBezTo>
                  <a:cubicBezTo>
                    <a:pt x="680615" y="-40295"/>
                    <a:pt x="822214" y="8590"/>
                    <a:pt x="927157" y="0"/>
                  </a:cubicBezTo>
                  <a:cubicBezTo>
                    <a:pt x="1032100" y="-8590"/>
                    <a:pt x="1196082" y="37700"/>
                    <a:pt x="1415135" y="0"/>
                  </a:cubicBezTo>
                  <a:cubicBezTo>
                    <a:pt x="1634188" y="-37700"/>
                    <a:pt x="1821207" y="44171"/>
                    <a:pt x="1951910" y="0"/>
                  </a:cubicBezTo>
                  <a:cubicBezTo>
                    <a:pt x="2082614" y="-44171"/>
                    <a:pt x="2297106" y="48320"/>
                    <a:pt x="2439888" y="0"/>
                  </a:cubicBezTo>
                  <a:cubicBezTo>
                    <a:pt x="2444469" y="138048"/>
                    <a:pt x="2434467" y="180647"/>
                    <a:pt x="2439888" y="342900"/>
                  </a:cubicBezTo>
                  <a:cubicBezTo>
                    <a:pt x="2445309" y="505153"/>
                    <a:pt x="2401049" y="555529"/>
                    <a:pt x="2439888" y="685800"/>
                  </a:cubicBezTo>
                  <a:cubicBezTo>
                    <a:pt x="2340271" y="697056"/>
                    <a:pt x="2125430" y="653811"/>
                    <a:pt x="1976309" y="685800"/>
                  </a:cubicBezTo>
                  <a:cubicBezTo>
                    <a:pt x="1827188" y="717789"/>
                    <a:pt x="1764791" y="659143"/>
                    <a:pt x="1561528" y="685800"/>
                  </a:cubicBezTo>
                  <a:cubicBezTo>
                    <a:pt x="1358265" y="712457"/>
                    <a:pt x="1234460" y="641976"/>
                    <a:pt x="1073551" y="685800"/>
                  </a:cubicBezTo>
                  <a:cubicBezTo>
                    <a:pt x="912642" y="729624"/>
                    <a:pt x="771333" y="645071"/>
                    <a:pt x="561174" y="685800"/>
                  </a:cubicBezTo>
                  <a:cubicBezTo>
                    <a:pt x="351015" y="726529"/>
                    <a:pt x="212139" y="684263"/>
                    <a:pt x="0" y="685800"/>
                  </a:cubicBezTo>
                  <a:cubicBezTo>
                    <a:pt x="-18048" y="594175"/>
                    <a:pt x="34443" y="428653"/>
                    <a:pt x="0" y="356616"/>
                  </a:cubicBezTo>
                  <a:cubicBezTo>
                    <a:pt x="-34443" y="284579"/>
                    <a:pt x="9520" y="115068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39550360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Home</a:t>
              </a:r>
            </a:p>
          </p:txBody>
        </p:sp>
        <p:pic>
          <p:nvPicPr>
            <p:cNvPr id="8212" name="Picture 82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D3B94A2-25B5-67DE-498B-35B5C9F2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28" y="2391205"/>
              <a:ext cx="524219" cy="524219"/>
            </a:xfrm>
            <a:prstGeom prst="rect">
              <a:avLst/>
            </a:prstGeom>
          </p:spPr>
        </p:pic>
      </p:grpSp>
      <p:grpSp>
        <p:nvGrpSpPr>
          <p:cNvPr id="8213" name="Group 8212">
            <a:extLst>
              <a:ext uri="{FF2B5EF4-FFF2-40B4-BE49-F238E27FC236}">
                <a16:creationId xmlns:a16="http://schemas.microsoft.com/office/drawing/2014/main" id="{0DB1E8CE-941B-DD4F-C81A-6A75A1F07D00}"/>
              </a:ext>
            </a:extLst>
          </p:cNvPr>
          <p:cNvGrpSpPr/>
          <p:nvPr/>
        </p:nvGrpSpPr>
        <p:grpSpPr>
          <a:xfrm>
            <a:off x="187003" y="3083359"/>
            <a:ext cx="2439888" cy="594360"/>
            <a:chOff x="0" y="3121419"/>
            <a:chExt cx="2439888" cy="685800"/>
          </a:xfrm>
        </p:grpSpPr>
        <p:sp>
          <p:nvSpPr>
            <p:cNvPr id="8214" name="Rectangle 8213">
              <a:extLst>
                <a:ext uri="{FF2B5EF4-FFF2-40B4-BE49-F238E27FC236}">
                  <a16:creationId xmlns:a16="http://schemas.microsoft.com/office/drawing/2014/main" id="{49994964-C211-F4FC-BBA6-17B461A01693}"/>
                </a:ext>
              </a:extLst>
            </p:cNvPr>
            <p:cNvSpPr/>
            <p:nvPr/>
          </p:nvSpPr>
          <p:spPr>
            <a:xfrm>
              <a:off x="0" y="3121419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536775 w 2439888"/>
                <a:gd name="connsiteY1" fmla="*/ 0 h 685800"/>
                <a:gd name="connsiteX2" fmla="*/ 1000354 w 2439888"/>
                <a:gd name="connsiteY2" fmla="*/ 0 h 685800"/>
                <a:gd name="connsiteX3" fmla="*/ 1488332 w 2439888"/>
                <a:gd name="connsiteY3" fmla="*/ 0 h 685800"/>
                <a:gd name="connsiteX4" fmla="*/ 1927512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56616 h 685800"/>
                <a:gd name="connsiteX7" fmla="*/ 2439888 w 2439888"/>
                <a:gd name="connsiteY7" fmla="*/ 685800 h 685800"/>
                <a:gd name="connsiteX8" fmla="*/ 1951910 w 2439888"/>
                <a:gd name="connsiteY8" fmla="*/ 685800 h 685800"/>
                <a:gd name="connsiteX9" fmla="*/ 1439534 w 2439888"/>
                <a:gd name="connsiteY9" fmla="*/ 685800 h 685800"/>
                <a:gd name="connsiteX10" fmla="*/ 951556 w 2439888"/>
                <a:gd name="connsiteY10" fmla="*/ 685800 h 685800"/>
                <a:gd name="connsiteX11" fmla="*/ 0 w 2439888"/>
                <a:gd name="connsiteY11" fmla="*/ 685800 h 685800"/>
                <a:gd name="connsiteX12" fmla="*/ 0 w 2439888"/>
                <a:gd name="connsiteY12" fmla="*/ 329184 h 685800"/>
                <a:gd name="connsiteX13" fmla="*/ 0 w 2439888"/>
                <a:gd name="connsiteY13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241241" y="-4032"/>
                    <a:pt x="401885" y="17152"/>
                    <a:pt x="536775" y="0"/>
                  </a:cubicBezTo>
                  <a:cubicBezTo>
                    <a:pt x="671665" y="-17152"/>
                    <a:pt x="845247" y="43300"/>
                    <a:pt x="1000354" y="0"/>
                  </a:cubicBezTo>
                  <a:cubicBezTo>
                    <a:pt x="1155461" y="-43300"/>
                    <a:pt x="1354749" y="57514"/>
                    <a:pt x="1488332" y="0"/>
                  </a:cubicBezTo>
                  <a:cubicBezTo>
                    <a:pt x="1621915" y="-57514"/>
                    <a:pt x="1751883" y="4388"/>
                    <a:pt x="1927512" y="0"/>
                  </a:cubicBezTo>
                  <a:cubicBezTo>
                    <a:pt x="2103141" y="-4388"/>
                    <a:pt x="2288482" y="2542"/>
                    <a:pt x="2439888" y="0"/>
                  </a:cubicBezTo>
                  <a:cubicBezTo>
                    <a:pt x="2447037" y="136252"/>
                    <a:pt x="2409471" y="191659"/>
                    <a:pt x="2439888" y="356616"/>
                  </a:cubicBezTo>
                  <a:cubicBezTo>
                    <a:pt x="2470305" y="521573"/>
                    <a:pt x="2404955" y="579587"/>
                    <a:pt x="2439888" y="685800"/>
                  </a:cubicBezTo>
                  <a:cubicBezTo>
                    <a:pt x="2309830" y="707660"/>
                    <a:pt x="2169455" y="659300"/>
                    <a:pt x="1951910" y="685800"/>
                  </a:cubicBezTo>
                  <a:cubicBezTo>
                    <a:pt x="1734365" y="712300"/>
                    <a:pt x="1561396" y="645763"/>
                    <a:pt x="1439534" y="685800"/>
                  </a:cubicBezTo>
                  <a:cubicBezTo>
                    <a:pt x="1317672" y="725837"/>
                    <a:pt x="1193495" y="675873"/>
                    <a:pt x="951556" y="685800"/>
                  </a:cubicBezTo>
                  <a:cubicBezTo>
                    <a:pt x="709617" y="695727"/>
                    <a:pt x="339926" y="631002"/>
                    <a:pt x="0" y="685800"/>
                  </a:cubicBezTo>
                  <a:cubicBezTo>
                    <a:pt x="-20710" y="566423"/>
                    <a:pt x="15327" y="462171"/>
                    <a:pt x="0" y="329184"/>
                  </a:cubicBezTo>
                  <a:cubicBezTo>
                    <a:pt x="-15327" y="196197"/>
                    <a:pt x="6251" y="90359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23175" y="-43481"/>
                    <a:pt x="308462" y="10241"/>
                    <a:pt x="463579" y="0"/>
                  </a:cubicBezTo>
                  <a:cubicBezTo>
                    <a:pt x="618696" y="-10241"/>
                    <a:pt x="725889" y="22950"/>
                    <a:pt x="975955" y="0"/>
                  </a:cubicBezTo>
                  <a:cubicBezTo>
                    <a:pt x="1226021" y="-22950"/>
                    <a:pt x="1310588" y="37496"/>
                    <a:pt x="1415135" y="0"/>
                  </a:cubicBezTo>
                  <a:cubicBezTo>
                    <a:pt x="1519682" y="-37496"/>
                    <a:pt x="1681448" y="5000"/>
                    <a:pt x="1854315" y="0"/>
                  </a:cubicBezTo>
                  <a:cubicBezTo>
                    <a:pt x="2027182" y="-5000"/>
                    <a:pt x="2261599" y="41054"/>
                    <a:pt x="2439888" y="0"/>
                  </a:cubicBezTo>
                  <a:cubicBezTo>
                    <a:pt x="2446734" y="98802"/>
                    <a:pt x="2408108" y="230286"/>
                    <a:pt x="2439888" y="329184"/>
                  </a:cubicBezTo>
                  <a:cubicBezTo>
                    <a:pt x="2471668" y="428082"/>
                    <a:pt x="2410274" y="548222"/>
                    <a:pt x="2439888" y="685800"/>
                  </a:cubicBezTo>
                  <a:cubicBezTo>
                    <a:pt x="2239913" y="708488"/>
                    <a:pt x="2130080" y="656150"/>
                    <a:pt x="1903113" y="685800"/>
                  </a:cubicBezTo>
                  <a:cubicBezTo>
                    <a:pt x="1676147" y="715450"/>
                    <a:pt x="1474663" y="658501"/>
                    <a:pt x="1366337" y="685800"/>
                  </a:cubicBezTo>
                  <a:cubicBezTo>
                    <a:pt x="1258011" y="713099"/>
                    <a:pt x="959312" y="638974"/>
                    <a:pt x="829562" y="685800"/>
                  </a:cubicBezTo>
                  <a:cubicBezTo>
                    <a:pt x="699812" y="732626"/>
                    <a:pt x="223201" y="600509"/>
                    <a:pt x="0" y="685800"/>
                  </a:cubicBezTo>
                  <a:cubicBezTo>
                    <a:pt x="-1223" y="611608"/>
                    <a:pt x="3880" y="487678"/>
                    <a:pt x="0" y="329184"/>
                  </a:cubicBezTo>
                  <a:cubicBezTo>
                    <a:pt x="-3880" y="170690"/>
                    <a:pt x="38716" y="135436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405596560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Clothing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16" name="Picture 8215">
              <a:extLst>
                <a:ext uri="{FF2B5EF4-FFF2-40B4-BE49-F238E27FC236}">
                  <a16:creationId xmlns:a16="http://schemas.microsoft.com/office/drawing/2014/main" id="{D858934B-BFF6-E2F3-7C26-C3271AFEE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3202210"/>
              <a:ext cx="524219" cy="524219"/>
            </a:xfrm>
            <a:prstGeom prst="rect">
              <a:avLst/>
            </a:prstGeom>
          </p:spPr>
        </p:pic>
      </p:grpSp>
      <p:grpSp>
        <p:nvGrpSpPr>
          <p:cNvPr id="8218" name="Group 8217">
            <a:extLst>
              <a:ext uri="{FF2B5EF4-FFF2-40B4-BE49-F238E27FC236}">
                <a16:creationId xmlns:a16="http://schemas.microsoft.com/office/drawing/2014/main" id="{D477BAE3-73E8-3AA6-6F4B-3266862FE60C}"/>
              </a:ext>
            </a:extLst>
          </p:cNvPr>
          <p:cNvGrpSpPr/>
          <p:nvPr/>
        </p:nvGrpSpPr>
        <p:grpSpPr>
          <a:xfrm>
            <a:off x="187003" y="4339144"/>
            <a:ext cx="2439888" cy="594359"/>
            <a:chOff x="1" y="3947550"/>
            <a:chExt cx="2439888" cy="685799"/>
          </a:xfrm>
        </p:grpSpPr>
        <p:sp>
          <p:nvSpPr>
            <p:cNvPr id="8219" name="Rectangle 8218">
              <a:extLst>
                <a:ext uri="{FF2B5EF4-FFF2-40B4-BE49-F238E27FC236}">
                  <a16:creationId xmlns:a16="http://schemas.microsoft.com/office/drawing/2014/main" id="{B4A27BBC-2A06-8BFC-9230-7DC36CECEB69}"/>
                </a:ext>
              </a:extLst>
            </p:cNvPr>
            <p:cNvSpPr/>
            <p:nvPr/>
          </p:nvSpPr>
          <p:spPr>
            <a:xfrm>
              <a:off x="1" y="3947550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Shopping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Cart</a:t>
              </a:r>
            </a:p>
          </p:txBody>
        </p:sp>
        <p:pic>
          <p:nvPicPr>
            <p:cNvPr id="8220" name="Picture 8219">
              <a:extLst>
                <a:ext uri="{FF2B5EF4-FFF2-40B4-BE49-F238E27FC236}">
                  <a16:creationId xmlns:a16="http://schemas.microsoft.com/office/drawing/2014/main" id="{457FDE8B-A375-6E3C-67AB-879ED800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428" y="4028339"/>
              <a:ext cx="524219" cy="524219"/>
            </a:xfrm>
            <a:prstGeom prst="rect">
              <a:avLst/>
            </a:prstGeom>
          </p:spPr>
        </p:pic>
      </p:grpSp>
      <p:grpSp>
        <p:nvGrpSpPr>
          <p:cNvPr id="8221" name="Group 8220">
            <a:extLst>
              <a:ext uri="{FF2B5EF4-FFF2-40B4-BE49-F238E27FC236}">
                <a16:creationId xmlns:a16="http://schemas.microsoft.com/office/drawing/2014/main" id="{026C5914-F3B5-9036-DE7D-C45ABF638D98}"/>
              </a:ext>
            </a:extLst>
          </p:cNvPr>
          <p:cNvGrpSpPr/>
          <p:nvPr/>
        </p:nvGrpSpPr>
        <p:grpSpPr>
          <a:xfrm>
            <a:off x="187003" y="4969898"/>
            <a:ext cx="2439888" cy="594360"/>
            <a:chOff x="1" y="4758256"/>
            <a:chExt cx="2439888" cy="685800"/>
          </a:xfrm>
        </p:grpSpPr>
        <p:sp>
          <p:nvSpPr>
            <p:cNvPr id="8222" name="Rectangle 8221">
              <a:extLst>
                <a:ext uri="{FF2B5EF4-FFF2-40B4-BE49-F238E27FC236}">
                  <a16:creationId xmlns:a16="http://schemas.microsoft.com/office/drawing/2014/main" id="{7BA218B8-4EC2-6A24-E3F4-58565F8DEA47}"/>
                </a:ext>
              </a:extLst>
            </p:cNvPr>
            <p:cNvSpPr/>
            <p:nvPr/>
          </p:nvSpPr>
          <p:spPr>
            <a:xfrm>
              <a:off x="1" y="4758256"/>
              <a:ext cx="2439888" cy="685800"/>
            </a:xfrm>
            <a:custGeom>
              <a:avLst/>
              <a:gdLst>
                <a:gd name="connsiteX0" fmla="*/ 0 w 2439888"/>
                <a:gd name="connsiteY0" fmla="*/ 0 h 685800"/>
                <a:gd name="connsiteX1" fmla="*/ 463579 w 2439888"/>
                <a:gd name="connsiteY1" fmla="*/ 0 h 685800"/>
                <a:gd name="connsiteX2" fmla="*/ 878360 w 2439888"/>
                <a:gd name="connsiteY2" fmla="*/ 0 h 685800"/>
                <a:gd name="connsiteX3" fmla="*/ 1341938 w 2439888"/>
                <a:gd name="connsiteY3" fmla="*/ 0 h 685800"/>
                <a:gd name="connsiteX4" fmla="*/ 1805517 w 2439888"/>
                <a:gd name="connsiteY4" fmla="*/ 0 h 685800"/>
                <a:gd name="connsiteX5" fmla="*/ 2439888 w 2439888"/>
                <a:gd name="connsiteY5" fmla="*/ 0 h 685800"/>
                <a:gd name="connsiteX6" fmla="*/ 2439888 w 2439888"/>
                <a:gd name="connsiteY6" fmla="*/ 329184 h 685800"/>
                <a:gd name="connsiteX7" fmla="*/ 2439888 w 2439888"/>
                <a:gd name="connsiteY7" fmla="*/ 685800 h 685800"/>
                <a:gd name="connsiteX8" fmla="*/ 1927512 w 2439888"/>
                <a:gd name="connsiteY8" fmla="*/ 685800 h 685800"/>
                <a:gd name="connsiteX9" fmla="*/ 1390736 w 2439888"/>
                <a:gd name="connsiteY9" fmla="*/ 685800 h 685800"/>
                <a:gd name="connsiteX10" fmla="*/ 951556 w 2439888"/>
                <a:gd name="connsiteY10" fmla="*/ 685800 h 685800"/>
                <a:gd name="connsiteX11" fmla="*/ 512376 w 2439888"/>
                <a:gd name="connsiteY11" fmla="*/ 685800 h 685800"/>
                <a:gd name="connsiteX12" fmla="*/ 0 w 2439888"/>
                <a:gd name="connsiteY12" fmla="*/ 685800 h 685800"/>
                <a:gd name="connsiteX13" fmla="*/ 0 w 2439888"/>
                <a:gd name="connsiteY13" fmla="*/ 356616 h 685800"/>
                <a:gd name="connsiteX14" fmla="*/ 0 w 2439888"/>
                <a:gd name="connsiteY1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9888" h="685800" fill="none" extrusionOk="0">
                  <a:moveTo>
                    <a:pt x="0" y="0"/>
                  </a:moveTo>
                  <a:cubicBezTo>
                    <a:pt x="144798" y="-25580"/>
                    <a:pt x="267598" y="34311"/>
                    <a:pt x="463579" y="0"/>
                  </a:cubicBezTo>
                  <a:cubicBezTo>
                    <a:pt x="659560" y="-34311"/>
                    <a:pt x="777254" y="2445"/>
                    <a:pt x="878360" y="0"/>
                  </a:cubicBezTo>
                  <a:cubicBezTo>
                    <a:pt x="979466" y="-2445"/>
                    <a:pt x="1189578" y="21263"/>
                    <a:pt x="1341938" y="0"/>
                  </a:cubicBezTo>
                  <a:cubicBezTo>
                    <a:pt x="1494298" y="-21263"/>
                    <a:pt x="1588507" y="43071"/>
                    <a:pt x="1805517" y="0"/>
                  </a:cubicBezTo>
                  <a:cubicBezTo>
                    <a:pt x="2022527" y="-43071"/>
                    <a:pt x="2300007" y="575"/>
                    <a:pt x="2439888" y="0"/>
                  </a:cubicBezTo>
                  <a:cubicBezTo>
                    <a:pt x="2451628" y="131311"/>
                    <a:pt x="2420264" y="250335"/>
                    <a:pt x="2439888" y="329184"/>
                  </a:cubicBezTo>
                  <a:cubicBezTo>
                    <a:pt x="2459512" y="408033"/>
                    <a:pt x="2433771" y="585166"/>
                    <a:pt x="2439888" y="685800"/>
                  </a:cubicBezTo>
                  <a:cubicBezTo>
                    <a:pt x="2237726" y="728537"/>
                    <a:pt x="2144210" y="674815"/>
                    <a:pt x="1927512" y="685800"/>
                  </a:cubicBezTo>
                  <a:cubicBezTo>
                    <a:pt x="1710814" y="696785"/>
                    <a:pt x="1514809" y="638671"/>
                    <a:pt x="1390736" y="685800"/>
                  </a:cubicBezTo>
                  <a:cubicBezTo>
                    <a:pt x="1266663" y="732929"/>
                    <a:pt x="1060720" y="671246"/>
                    <a:pt x="951556" y="685800"/>
                  </a:cubicBezTo>
                  <a:cubicBezTo>
                    <a:pt x="842392" y="700354"/>
                    <a:pt x="697128" y="649377"/>
                    <a:pt x="512376" y="685800"/>
                  </a:cubicBezTo>
                  <a:cubicBezTo>
                    <a:pt x="327624" y="722223"/>
                    <a:pt x="184116" y="656908"/>
                    <a:pt x="0" y="685800"/>
                  </a:cubicBezTo>
                  <a:cubicBezTo>
                    <a:pt x="-31686" y="554809"/>
                    <a:pt x="19238" y="435868"/>
                    <a:pt x="0" y="356616"/>
                  </a:cubicBezTo>
                  <a:cubicBezTo>
                    <a:pt x="-19238" y="277364"/>
                    <a:pt x="31192" y="166461"/>
                    <a:pt x="0" y="0"/>
                  </a:cubicBezTo>
                  <a:close/>
                </a:path>
                <a:path w="2439888" h="685800" stroke="0" extrusionOk="0">
                  <a:moveTo>
                    <a:pt x="0" y="0"/>
                  </a:moveTo>
                  <a:cubicBezTo>
                    <a:pt x="176723" y="-21093"/>
                    <a:pt x="330455" y="41938"/>
                    <a:pt x="512376" y="0"/>
                  </a:cubicBezTo>
                  <a:cubicBezTo>
                    <a:pt x="694297" y="-41938"/>
                    <a:pt x="832469" y="21160"/>
                    <a:pt x="927157" y="0"/>
                  </a:cubicBezTo>
                  <a:cubicBezTo>
                    <a:pt x="1021845" y="-21160"/>
                    <a:pt x="1251310" y="8024"/>
                    <a:pt x="1341938" y="0"/>
                  </a:cubicBezTo>
                  <a:cubicBezTo>
                    <a:pt x="1432566" y="-8024"/>
                    <a:pt x="1767555" y="31358"/>
                    <a:pt x="1878714" y="0"/>
                  </a:cubicBezTo>
                  <a:cubicBezTo>
                    <a:pt x="1989873" y="-31358"/>
                    <a:pt x="2269040" y="19586"/>
                    <a:pt x="2439888" y="0"/>
                  </a:cubicBezTo>
                  <a:cubicBezTo>
                    <a:pt x="2466444" y="104797"/>
                    <a:pt x="2416260" y="226819"/>
                    <a:pt x="2439888" y="356616"/>
                  </a:cubicBezTo>
                  <a:cubicBezTo>
                    <a:pt x="2463516" y="486413"/>
                    <a:pt x="2426009" y="567517"/>
                    <a:pt x="2439888" y="685800"/>
                  </a:cubicBezTo>
                  <a:cubicBezTo>
                    <a:pt x="2320086" y="704217"/>
                    <a:pt x="2157814" y="673364"/>
                    <a:pt x="1951910" y="685800"/>
                  </a:cubicBezTo>
                  <a:cubicBezTo>
                    <a:pt x="1746006" y="698236"/>
                    <a:pt x="1581540" y="646653"/>
                    <a:pt x="1415135" y="685800"/>
                  </a:cubicBezTo>
                  <a:cubicBezTo>
                    <a:pt x="1248730" y="724947"/>
                    <a:pt x="1203013" y="676161"/>
                    <a:pt x="1000354" y="685800"/>
                  </a:cubicBezTo>
                  <a:cubicBezTo>
                    <a:pt x="797695" y="695439"/>
                    <a:pt x="673900" y="631128"/>
                    <a:pt x="463579" y="685800"/>
                  </a:cubicBezTo>
                  <a:cubicBezTo>
                    <a:pt x="253259" y="740472"/>
                    <a:pt x="212670" y="651943"/>
                    <a:pt x="0" y="685800"/>
                  </a:cubicBezTo>
                  <a:cubicBezTo>
                    <a:pt x="-5891" y="539444"/>
                    <a:pt x="13028" y="510923"/>
                    <a:pt x="0" y="349758"/>
                  </a:cubicBezTo>
                  <a:cubicBezTo>
                    <a:pt x="-13028" y="188593"/>
                    <a:pt x="33475" y="15777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36139685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Sell your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Items</a:t>
              </a:r>
            </a:p>
          </p:txBody>
        </p:sp>
        <p:pic>
          <p:nvPicPr>
            <p:cNvPr id="8223" name="Picture 8222">
              <a:extLst>
                <a:ext uri="{FF2B5EF4-FFF2-40B4-BE49-F238E27FC236}">
                  <a16:creationId xmlns:a16="http://schemas.microsoft.com/office/drawing/2014/main" id="{E39F5212-D8E6-9501-BFDE-8A86FBAF2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25428" y="4839047"/>
              <a:ext cx="524219" cy="524219"/>
            </a:xfrm>
            <a:prstGeom prst="rect">
              <a:avLst/>
            </a:prstGeom>
          </p:spPr>
        </p:pic>
      </p:grpSp>
      <p:grpSp>
        <p:nvGrpSpPr>
          <p:cNvPr id="8224" name="Group 8223">
            <a:extLst>
              <a:ext uri="{FF2B5EF4-FFF2-40B4-BE49-F238E27FC236}">
                <a16:creationId xmlns:a16="http://schemas.microsoft.com/office/drawing/2014/main" id="{E9D79CA1-AFFF-0CF5-A95E-752149230EDF}"/>
              </a:ext>
            </a:extLst>
          </p:cNvPr>
          <p:cNvGrpSpPr/>
          <p:nvPr/>
        </p:nvGrpSpPr>
        <p:grpSpPr>
          <a:xfrm>
            <a:off x="176680" y="3703392"/>
            <a:ext cx="2439888" cy="594359"/>
            <a:chOff x="1" y="3947549"/>
            <a:chExt cx="2439888" cy="685799"/>
          </a:xfrm>
        </p:grpSpPr>
        <p:sp>
          <p:nvSpPr>
            <p:cNvPr id="8225" name="Rectangle 8224">
              <a:extLst>
                <a:ext uri="{FF2B5EF4-FFF2-40B4-BE49-F238E27FC236}">
                  <a16:creationId xmlns:a16="http://schemas.microsoft.com/office/drawing/2014/main" id="{E341A5EB-8986-B059-2836-6204DEE1157C}"/>
                </a:ext>
              </a:extLst>
            </p:cNvPr>
            <p:cNvSpPr/>
            <p:nvPr/>
          </p:nvSpPr>
          <p:spPr>
            <a:xfrm>
              <a:off x="1" y="3947549"/>
              <a:ext cx="2439888" cy="685799"/>
            </a:xfrm>
            <a:custGeom>
              <a:avLst/>
              <a:gdLst>
                <a:gd name="connsiteX0" fmla="*/ 0 w 2439888"/>
                <a:gd name="connsiteY0" fmla="*/ 0 h 685799"/>
                <a:gd name="connsiteX1" fmla="*/ 536775 w 2439888"/>
                <a:gd name="connsiteY1" fmla="*/ 0 h 685799"/>
                <a:gd name="connsiteX2" fmla="*/ 951556 w 2439888"/>
                <a:gd name="connsiteY2" fmla="*/ 0 h 685799"/>
                <a:gd name="connsiteX3" fmla="*/ 1366337 w 2439888"/>
                <a:gd name="connsiteY3" fmla="*/ 0 h 685799"/>
                <a:gd name="connsiteX4" fmla="*/ 1805517 w 2439888"/>
                <a:gd name="connsiteY4" fmla="*/ 0 h 685799"/>
                <a:gd name="connsiteX5" fmla="*/ 2439888 w 2439888"/>
                <a:gd name="connsiteY5" fmla="*/ 0 h 685799"/>
                <a:gd name="connsiteX6" fmla="*/ 2439888 w 2439888"/>
                <a:gd name="connsiteY6" fmla="*/ 342900 h 685799"/>
                <a:gd name="connsiteX7" fmla="*/ 2439888 w 2439888"/>
                <a:gd name="connsiteY7" fmla="*/ 685799 h 685799"/>
                <a:gd name="connsiteX8" fmla="*/ 1951910 w 2439888"/>
                <a:gd name="connsiteY8" fmla="*/ 685799 h 685799"/>
                <a:gd name="connsiteX9" fmla="*/ 1415135 w 2439888"/>
                <a:gd name="connsiteY9" fmla="*/ 685799 h 685799"/>
                <a:gd name="connsiteX10" fmla="*/ 951556 w 2439888"/>
                <a:gd name="connsiteY10" fmla="*/ 685799 h 685799"/>
                <a:gd name="connsiteX11" fmla="*/ 0 w 2439888"/>
                <a:gd name="connsiteY11" fmla="*/ 685799 h 685799"/>
                <a:gd name="connsiteX12" fmla="*/ 0 w 2439888"/>
                <a:gd name="connsiteY12" fmla="*/ 363473 h 685799"/>
                <a:gd name="connsiteX13" fmla="*/ 0 w 2439888"/>
                <a:gd name="connsiteY13" fmla="*/ 0 h 68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39888" h="685799" fill="none" extrusionOk="0">
                  <a:moveTo>
                    <a:pt x="0" y="0"/>
                  </a:moveTo>
                  <a:cubicBezTo>
                    <a:pt x="130817" y="-33365"/>
                    <a:pt x="309874" y="28150"/>
                    <a:pt x="536775" y="0"/>
                  </a:cubicBezTo>
                  <a:cubicBezTo>
                    <a:pt x="763676" y="-28150"/>
                    <a:pt x="863332" y="47046"/>
                    <a:pt x="951556" y="0"/>
                  </a:cubicBezTo>
                  <a:cubicBezTo>
                    <a:pt x="1039780" y="-47046"/>
                    <a:pt x="1277318" y="32139"/>
                    <a:pt x="1366337" y="0"/>
                  </a:cubicBezTo>
                  <a:cubicBezTo>
                    <a:pt x="1455356" y="-32139"/>
                    <a:pt x="1696917" y="24321"/>
                    <a:pt x="1805517" y="0"/>
                  </a:cubicBezTo>
                  <a:cubicBezTo>
                    <a:pt x="1914117" y="-24321"/>
                    <a:pt x="2198832" y="22220"/>
                    <a:pt x="2439888" y="0"/>
                  </a:cubicBezTo>
                  <a:cubicBezTo>
                    <a:pt x="2449521" y="69661"/>
                    <a:pt x="2420481" y="180647"/>
                    <a:pt x="2439888" y="342900"/>
                  </a:cubicBezTo>
                  <a:cubicBezTo>
                    <a:pt x="2459295" y="505153"/>
                    <a:pt x="2415974" y="555744"/>
                    <a:pt x="2439888" y="685799"/>
                  </a:cubicBezTo>
                  <a:cubicBezTo>
                    <a:pt x="2209035" y="723526"/>
                    <a:pt x="2111658" y="679067"/>
                    <a:pt x="1951910" y="685799"/>
                  </a:cubicBezTo>
                  <a:cubicBezTo>
                    <a:pt x="1792162" y="692531"/>
                    <a:pt x="1648845" y="652091"/>
                    <a:pt x="1415135" y="685799"/>
                  </a:cubicBezTo>
                  <a:cubicBezTo>
                    <a:pt x="1181426" y="719507"/>
                    <a:pt x="1047749" y="660051"/>
                    <a:pt x="951556" y="685799"/>
                  </a:cubicBezTo>
                  <a:cubicBezTo>
                    <a:pt x="855363" y="711547"/>
                    <a:pt x="271377" y="585599"/>
                    <a:pt x="0" y="685799"/>
                  </a:cubicBezTo>
                  <a:cubicBezTo>
                    <a:pt x="-12141" y="580392"/>
                    <a:pt x="13035" y="521904"/>
                    <a:pt x="0" y="363473"/>
                  </a:cubicBezTo>
                  <a:cubicBezTo>
                    <a:pt x="-13035" y="205042"/>
                    <a:pt x="10060" y="91101"/>
                    <a:pt x="0" y="0"/>
                  </a:cubicBezTo>
                  <a:close/>
                </a:path>
                <a:path w="2439888" h="685799" stroke="0" extrusionOk="0">
                  <a:moveTo>
                    <a:pt x="0" y="0"/>
                  </a:moveTo>
                  <a:cubicBezTo>
                    <a:pt x="101764" y="-2262"/>
                    <a:pt x="350468" y="29479"/>
                    <a:pt x="463579" y="0"/>
                  </a:cubicBezTo>
                  <a:cubicBezTo>
                    <a:pt x="576690" y="-29479"/>
                    <a:pt x="691135" y="35049"/>
                    <a:pt x="878360" y="0"/>
                  </a:cubicBezTo>
                  <a:cubicBezTo>
                    <a:pt x="1065585" y="-35049"/>
                    <a:pt x="1140439" y="35966"/>
                    <a:pt x="1317540" y="0"/>
                  </a:cubicBezTo>
                  <a:cubicBezTo>
                    <a:pt x="1494641" y="-35966"/>
                    <a:pt x="1685924" y="55766"/>
                    <a:pt x="1829916" y="0"/>
                  </a:cubicBezTo>
                  <a:cubicBezTo>
                    <a:pt x="1973908" y="-55766"/>
                    <a:pt x="2196967" y="50745"/>
                    <a:pt x="2439888" y="0"/>
                  </a:cubicBezTo>
                  <a:cubicBezTo>
                    <a:pt x="2449090" y="118781"/>
                    <a:pt x="2422159" y="252653"/>
                    <a:pt x="2439888" y="336042"/>
                  </a:cubicBezTo>
                  <a:cubicBezTo>
                    <a:pt x="2457617" y="419431"/>
                    <a:pt x="2420192" y="594120"/>
                    <a:pt x="2439888" y="685799"/>
                  </a:cubicBezTo>
                  <a:cubicBezTo>
                    <a:pt x="2296973" y="716432"/>
                    <a:pt x="2138972" y="680455"/>
                    <a:pt x="1976309" y="685799"/>
                  </a:cubicBezTo>
                  <a:cubicBezTo>
                    <a:pt x="1813646" y="691143"/>
                    <a:pt x="1648212" y="667688"/>
                    <a:pt x="1512731" y="685799"/>
                  </a:cubicBezTo>
                  <a:cubicBezTo>
                    <a:pt x="1377250" y="703910"/>
                    <a:pt x="1241761" y="650723"/>
                    <a:pt x="1097950" y="685799"/>
                  </a:cubicBezTo>
                  <a:cubicBezTo>
                    <a:pt x="954139" y="720875"/>
                    <a:pt x="763851" y="648854"/>
                    <a:pt x="634371" y="685799"/>
                  </a:cubicBezTo>
                  <a:cubicBezTo>
                    <a:pt x="504891" y="722744"/>
                    <a:pt x="142259" y="650738"/>
                    <a:pt x="0" y="685799"/>
                  </a:cubicBezTo>
                  <a:cubicBezTo>
                    <a:pt x="-28157" y="569025"/>
                    <a:pt x="26408" y="453523"/>
                    <a:pt x="0" y="342900"/>
                  </a:cubicBezTo>
                  <a:cubicBezTo>
                    <a:pt x="-26408" y="232277"/>
                    <a:pt x="23889" y="145221"/>
                    <a:pt x="0" y="0"/>
                  </a:cubicBezTo>
                  <a:close/>
                </a:path>
              </a:pathLst>
            </a:custGeom>
            <a:blipFill>
              <a:blip r:embed="rId29"/>
              <a:stretch>
                <a:fillRect/>
              </a:stretch>
            </a:blipFill>
            <a:ln>
              <a:extLst>
                <a:ext uri="{C807C97D-BFC1-408E-A445-0C87EB9F89A2}">
                  <ask:lineSketchStyleProps xmlns:ask="http://schemas.microsoft.com/office/drawing/2018/sketchyshapes" sd="277660658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Wishlist &amp; </a:t>
              </a:r>
              <a:b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Lucida Sans Typewriter" panose="020B0509030504030204" pitchFamily="49" charset="0"/>
                </a:rPr>
                <a:t>    History</a:t>
              </a:r>
            </a:p>
          </p:txBody>
        </p:sp>
        <p:pic>
          <p:nvPicPr>
            <p:cNvPr id="8226" name="Picture 8225">
              <a:extLst>
                <a:ext uri="{FF2B5EF4-FFF2-40B4-BE49-F238E27FC236}">
                  <a16:creationId xmlns:a16="http://schemas.microsoft.com/office/drawing/2014/main" id="{FB0B3C0C-5765-B371-A1C1-C153CC83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0376" y="4028339"/>
              <a:ext cx="454323" cy="524219"/>
            </a:xfrm>
            <a:prstGeom prst="rect">
              <a:avLst/>
            </a:prstGeom>
          </p:spPr>
        </p:pic>
      </p:grpSp>
      <p:pic>
        <p:nvPicPr>
          <p:cNvPr id="8" name="Picture 7" descr="A hand pointing at something&#10;&#10;Description automatically generated">
            <a:extLst>
              <a:ext uri="{FF2B5EF4-FFF2-40B4-BE49-F238E27FC236}">
                <a16:creationId xmlns:a16="http://schemas.microsoft.com/office/drawing/2014/main" id="{FD53EA9E-BC5D-530B-00EB-6AD89E801BC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6076">
            <a:off x="2491095" y="2919769"/>
            <a:ext cx="1133080" cy="11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3274</Words>
  <Application>Microsoft Office PowerPoint</Application>
  <PresentationFormat>Widescreen</PresentationFormat>
  <Paragraphs>758</Paragraphs>
  <Slides>42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Aharoni</vt:lpstr>
      <vt:lpstr>Aptos</vt:lpstr>
      <vt:lpstr>Aptos Display</vt:lpstr>
      <vt:lpstr>Aptos Light</vt:lpstr>
      <vt:lpstr>Arial</vt:lpstr>
      <vt:lpstr>Bahnschrift SemiLight</vt:lpstr>
      <vt:lpstr>Dreaming Outloud Script Pro</vt:lpstr>
      <vt:lpstr>Lucida Calligraphy</vt:lpstr>
      <vt:lpstr>Lucida Sans</vt:lpstr>
      <vt:lpstr>Lucida Sans Typewriter</vt:lpstr>
      <vt:lpstr>var(--font-family-system)</vt:lpstr>
      <vt:lpstr>Walbaum Display</vt:lpstr>
      <vt:lpstr>Wingdings</vt:lpstr>
      <vt:lpstr>Office Theme</vt:lpstr>
      <vt:lpstr>AI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queries</vt:lpstr>
      <vt:lpstr>User queries ideas</vt:lpstr>
      <vt:lpstr>System Design</vt:lpstr>
      <vt:lpstr>PowerPoint Presentation</vt:lpstr>
      <vt:lpstr>PowerPoint Presentation</vt:lpstr>
      <vt:lpstr>PowerPoint Presentation</vt:lpstr>
      <vt:lpstr>PowerPoint Presentation</vt:lpstr>
      <vt:lpstr>Deployment</vt:lpstr>
      <vt:lpstr>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Cesar Pzzo</dc:creator>
  <cp:lastModifiedBy>Cesar Pzzo</cp:lastModifiedBy>
  <cp:revision>1</cp:revision>
  <dcterms:created xsi:type="dcterms:W3CDTF">2024-06-14T19:24:34Z</dcterms:created>
  <dcterms:modified xsi:type="dcterms:W3CDTF">2024-06-22T15:37:06Z</dcterms:modified>
</cp:coreProperties>
</file>